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75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87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77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5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09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39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2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02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2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83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980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9BCA-59D9-4AC8-8584-C6D29FCFC6F9}" type="datetimeFigureOut">
              <a:rPr lang="el-GR" smtClean="0"/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7566-98DC-4FC0-846D-FFC16AF348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95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openclipart.org/image/2400px/svg_to_png/27330/kattekrab-Brick-Wall-Tex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000"/>
            <a:ext cx="18480555" cy="228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389" y="551330"/>
            <a:ext cx="5862918" cy="2847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</a:pPr>
            <a:r>
              <a:rPr lang="el-GR" sz="1400" b="1" spc="75" dirty="0" smtClean="0">
                <a:solidFill>
                  <a:srgbClr val="1F4D7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Στίβεν Κρέιν  «Μαύροι Καβαλάρηδες» </a:t>
            </a: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Στην έρημο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Είδα ένα πλάσμα, γυμνό, κτηνώδες,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Καθόταν καταγής,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Κράταγε στα χέρια του την καρδιά του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την έτρωγε.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Είπα, «Είναι καλή, φίλε;»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«Είναι πικρή — πικρή», μου απάντησε∙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«Αλλά μ’ αρέσει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Γιατί είναι πικρή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γιατί ‘ναι η καρδιά μου».</a:t>
            </a:r>
            <a:endParaRPr lang="el-G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5307" y="2234930"/>
            <a:ext cx="37920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Κική Δημουλά- Πληθυντικός αριθμός</a:t>
            </a:r>
            <a:endParaRPr lang="el-GR" sz="1400" b="1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sz="1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Ὁ φόβος,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ὄνομα οὐσιαστικόν,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στήν ἀρχή ἑνικός ἀριθμός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καί μετά πληθυντικός: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οἱ </a:t>
            </a:r>
            <a:r>
              <a:rPr lang="el-GR" sz="1400" b="1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φόβοι.</a:t>
            </a: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Οἱ φόβοι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γιά ὅλα ἀπό δῶ καί πέρα.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695" y="3398456"/>
            <a:ext cx="528469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Οδυσσέας Ελύτης «Μαρία Νεφέλη»</a:t>
            </a:r>
            <a:endParaRPr lang="el-G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από την ανάποδη φοριέται η φαντασία και σ’ όλα τα μεγέθη της.  </a:t>
            </a:r>
            <a:endParaRPr lang="el-GR" sz="1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82235" y="272726"/>
            <a:ext cx="4155141" cy="214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Τίτος Πατρίκιος «Εμπόδια»</a:t>
            </a:r>
            <a:endParaRPr lang="el-GR" sz="1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Εκεί που πας να με βρεις ρίχνω ένα καινούργιο φράγμα.</a:t>
            </a:r>
            <a:b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Δεν είναι που δεν θέλω να με βρεις</a:t>
            </a:r>
            <a:b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δεν είναι που θέλω να σε διώξω.</a:t>
            </a:r>
            <a:b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Μόνο που πια πρέπει να δούμε καθαρά</a:t>
            </a:r>
            <a:b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πόσα εμπόδια αντέχουμε να ξεπεράσουμε</a:t>
            </a:r>
            <a:b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για να βρεθούμε.</a:t>
            </a:r>
            <a:b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l-G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390" y="4401487"/>
            <a:ext cx="739588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Οδυσσέας Ελύτης «Μονόγραμμα»</a:t>
            </a:r>
          </a:p>
          <a:p>
            <a:endParaRPr lang="el-GR" sz="1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Πάντα εσύ το λιμάνι κι εγώ το φανάρι το δεξιά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βρεγμένο μουράγιο και η λάμψη επάνω στα κουπιά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Ψηλά στο σπίτι με τις κληματίδες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δετά τριαντάφυλλα, το νερό που κρυώνει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Πάντα εσύ το πέτρινο άγαλμα και πάντα εγώ η σκιά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που μεγαλώνει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γερτό παντζούρι εσύ, ο αέρας που το ανοίγει εγώ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Επειδή σ’ αγαπώ και σ’ αγαπώ</a:t>
            </a:r>
            <a:br>
              <a:rPr lang="el-GR" sz="1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29690" y="3116864"/>
            <a:ext cx="5811343" cy="88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Τάσος Λειβαδίτης </a:t>
            </a:r>
            <a:r>
              <a:rPr lang="el-GR" sz="14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«Ερωτήματα» </a:t>
            </a:r>
            <a:endParaRPr lang="el-GR" sz="14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1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κόσμος μόνο όταν τον μοιράζεσαι υπάρχει...</a:t>
            </a:r>
            <a:endParaRPr lang="el-GR" sz="14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3397" y="4502552"/>
            <a:ext cx="52086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i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</a:rPr>
              <a:t>Μανόλης Αναγνωστάκης «Ἀφιέρωση»</a:t>
            </a:r>
          </a:p>
          <a:p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τοὺς ἐρωτευμένους ποὺ παντρεύτηκαν</a:t>
            </a:r>
            <a:b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τὸ σπίτι ποὺ χτίστηκε</a:t>
            </a:r>
            <a:b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τὰ παιδάκια ποὺ μεγάλωσαν</a:t>
            </a:r>
            <a:b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τὰ πλοῖα ποὺ ἄραξαν</a:t>
            </a:r>
            <a:b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τὴ μάχη ποὺ κερδήθηκε</a:t>
            </a:r>
            <a:b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τὸν ἄσωτο ποὺ ἐπέστρεψε</a:t>
            </a:r>
            <a:b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el-GR" sz="1400" b="1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Γιὰ ὅλα ὅσα τέλειωσαν χωρὶς ἐλπίδα πιά.</a:t>
            </a:r>
            <a:endParaRPr lang="el-GR" sz="1400" b="1" i="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Chriss</dc:creator>
  <cp:lastModifiedBy>Chriss</cp:lastModifiedBy>
  <cp:revision>7</cp:revision>
  <dcterms:created xsi:type="dcterms:W3CDTF">2021-05-26T16:42:45Z</dcterms:created>
  <dcterms:modified xsi:type="dcterms:W3CDTF">2021-05-26T17:17:48Z</dcterms:modified>
</cp:coreProperties>
</file>