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62"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F741ED25-80E5-4E30-9D9B-EAB333759AD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A9EBD70-35DC-4A71-A9EA-86233297F2A3}" type="datetimeFigureOut">
              <a:rPr lang="el-GR" smtClean="0"/>
              <a:pPr/>
              <a:t>20/2/2025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41ED25-80E5-4E30-9D9B-EAB333759AD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A9EBD70-35DC-4A71-A9EA-86233297F2A3}" type="datetimeFigureOut">
              <a:rPr lang="el-GR" smtClean="0"/>
              <a:pPr/>
              <a:t>20/2/2025</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41ED25-80E5-4E30-9D9B-EAB333759AD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548681"/>
            <a:ext cx="7920880" cy="1728191"/>
          </a:xfrm>
        </p:spPr>
        <p:txBody>
          <a:bodyPr>
            <a:normAutofit fontScale="90000"/>
          </a:bodyPr>
          <a:lstStyle/>
          <a:p>
            <a:r>
              <a:rPr lang="el-GR" dirty="0"/>
              <a:t>"ΠΡΟΠΥΡΑ" ΨΩΜΙ ΖΥΜΩΤΟ </a:t>
            </a:r>
            <a:r>
              <a:rPr lang="el-GR" dirty="0" smtClean="0"/>
              <a:t>ΣΠΕΤΣΙΩΤΙΚΟ</a:t>
            </a:r>
            <a:r>
              <a:rPr lang="el-GR" dirty="0"/>
              <a:t/>
            </a:r>
            <a:br>
              <a:rPr lang="el-GR" dirty="0"/>
            </a:br>
            <a:endParaRPr lang="el-GR" dirty="0"/>
          </a:p>
        </p:txBody>
      </p:sp>
      <p:sp>
        <p:nvSpPr>
          <p:cNvPr id="3" name="2 - Υπότιτλος"/>
          <p:cNvSpPr>
            <a:spLocks noGrp="1"/>
          </p:cNvSpPr>
          <p:nvPr>
            <p:ph type="subTitle" idx="1"/>
          </p:nvPr>
        </p:nvSpPr>
        <p:spPr>
          <a:xfrm>
            <a:off x="1259632" y="1772816"/>
            <a:ext cx="6624736" cy="5085184"/>
          </a:xfrm>
        </p:spPr>
        <p:txBody>
          <a:bodyPr>
            <a:noAutofit/>
          </a:bodyPr>
          <a:lstStyle/>
          <a:p>
            <a:pPr fontAlgn="base"/>
            <a:endParaRPr lang="el-GR" sz="1400" b="1" dirty="0" smtClean="0"/>
          </a:p>
          <a:p>
            <a:pPr algn="l" fontAlgn="base"/>
            <a:endParaRPr lang="el-GR" sz="1400" b="1" dirty="0" smtClean="0"/>
          </a:p>
          <a:p>
            <a:pPr algn="l" fontAlgn="base"/>
            <a:r>
              <a:rPr lang="el-GR" sz="2000" b="1" dirty="0" smtClean="0"/>
              <a:t>Υλικά</a:t>
            </a:r>
            <a:endParaRPr lang="el-GR" sz="2000" b="1" dirty="0" smtClean="0"/>
          </a:p>
          <a:p>
            <a:pPr algn="l" fontAlgn="base"/>
            <a:endParaRPr lang="el-GR" sz="1400" b="1" dirty="0" smtClean="0"/>
          </a:p>
          <a:p>
            <a:pPr algn="l" fontAlgn="base"/>
            <a:endParaRPr lang="el-GR" sz="1400" b="1" dirty="0" smtClean="0"/>
          </a:p>
          <a:p>
            <a:pPr algn="l" fontAlgn="base"/>
            <a:r>
              <a:rPr lang="el-GR" sz="1400" b="1" dirty="0" smtClean="0"/>
              <a:t>1 </a:t>
            </a:r>
            <a:r>
              <a:rPr lang="el-GR" sz="1400" b="1" dirty="0"/>
              <a:t>ΚΙΛΟ ΑΛΕΥΡΙ ΚΙΤΡΙΝΟ ΓΙΑ ΖΥΜΩΜΑ</a:t>
            </a:r>
          </a:p>
          <a:p>
            <a:pPr algn="l" fontAlgn="base"/>
            <a:r>
              <a:rPr lang="el-GR" sz="1400" b="1" dirty="0"/>
              <a:t>1/2 ΚΙΛΟ ΑΛΕΥΡΙ ΜΑΥΡΟ</a:t>
            </a:r>
          </a:p>
          <a:p>
            <a:pPr algn="l" fontAlgn="base"/>
            <a:r>
              <a:rPr lang="el-GR" sz="1400" b="1" dirty="0"/>
              <a:t>2 ΦΑΚΕΛΑΚΙΑ ΜΑΓΙΑ</a:t>
            </a:r>
          </a:p>
          <a:p>
            <a:pPr algn="l" fontAlgn="base"/>
            <a:r>
              <a:rPr lang="el-GR" sz="1400" b="1" dirty="0"/>
              <a:t>1 ΚΟΥΤΑΛΙΑ ΤΗΣ ΣΟΥΠΑΣ ΖΑΧΑΡΗ</a:t>
            </a:r>
          </a:p>
          <a:p>
            <a:pPr algn="l" fontAlgn="base"/>
            <a:r>
              <a:rPr lang="el-GR" sz="1400" b="1" dirty="0"/>
              <a:t>1 ΚΟΥΤΑΛΑΚΙ ΤΟΥ ΓΛΥΚΟΥ ΑΛΑΤΙ</a:t>
            </a:r>
          </a:p>
          <a:p>
            <a:pPr algn="l" fontAlgn="base"/>
            <a:r>
              <a:rPr lang="el-GR" sz="1400" b="1" dirty="0"/>
              <a:t>2 ΚΟΥΤΑΛΙΕΣ ΤΗΣ ΣΟΥΠΑΣ ΓΛΥΚΑΝΙΣΟ</a:t>
            </a:r>
          </a:p>
          <a:p>
            <a:pPr algn="l" fontAlgn="base"/>
            <a:r>
              <a:rPr lang="el-GR" sz="1400" b="1" dirty="0"/>
              <a:t>1 ΚΟΥΠΑ ΠΕΡΙΠΟΥ ΕΛΑΙΟΛΑΔΟ</a:t>
            </a:r>
          </a:p>
          <a:p>
            <a:pPr algn="l" fontAlgn="base"/>
            <a:r>
              <a:rPr lang="el-GR" sz="1400" b="1" dirty="0"/>
              <a:t>ΟΣΟ ΝΕΡΟ ΧΡΕΙΑΣΤΕΙ ΓΙΑ ΝΑ ΓΙΝΕΙ Η ΖΥΜΗ ΜΑΛΑΚΗ ΚΑΙ ΕΥΠΛΑΣΤΗ ΑΛΑΤΙ ΚΑΙ ΠΙΠΕΡΙ</a:t>
            </a:r>
          </a:p>
          <a:p>
            <a:pPr algn="l" fontAlgn="base"/>
            <a:r>
              <a:rPr lang="el-GR" sz="1400" b="1" dirty="0"/>
              <a:t/>
            </a:r>
            <a:br>
              <a:rPr lang="el-GR" sz="1400" b="1" dirty="0"/>
            </a:br>
            <a:endParaRPr lang="el-GR" sz="1400" b="1" dirty="0"/>
          </a:p>
          <a:p>
            <a:pPr algn="l" fontAlgn="base"/>
            <a:endParaRPr lang="el-GR" sz="1400" b="1" dirty="0"/>
          </a:p>
          <a:p>
            <a:pPr algn="l"/>
            <a:endParaRPr lang="el-GR" sz="1400" b="1" dirty="0"/>
          </a:p>
        </p:txBody>
      </p:sp>
      <p:sp>
        <p:nvSpPr>
          <p:cNvPr id="137217" name="Rectangle 1"/>
          <p:cNvSpPr>
            <a:spLocks noChangeArrowheads="1"/>
          </p:cNvSpPr>
          <p:nvPr/>
        </p:nvSpPr>
        <p:spPr bwMode="auto">
          <a:xfrm>
            <a:off x="9073468" y="103581"/>
            <a:ext cx="70532" cy="250038"/>
          </a:xfrm>
          <a:prstGeom prst="rect">
            <a:avLst/>
          </a:prstGeom>
          <a:solidFill>
            <a:srgbClr val="FCFCFC"/>
          </a:solidFill>
          <a:ln w="9525">
            <a:noFill/>
            <a:miter lim="800000"/>
            <a:headEnd/>
            <a:tailEnd/>
          </a:ln>
          <a:effectLst/>
        </p:spPr>
        <p:txBody>
          <a:bodyPr vert="horz" wrap="none" lIns="0" tIns="0" rIns="0" bIns="952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rgbClr val="626262"/>
                </a:solidFill>
                <a:effectLst/>
                <a:latin typeface="inherit"/>
                <a:cs typeface="Arial" pitchFamily="34" charset="0"/>
              </a:rPr>
              <a:t>  </a:t>
            </a:r>
            <a:endParaRPr kumimoji="0" lang="el-GR" sz="36800" b="0" i="0" u="none" strike="noStrike" cap="none" normalizeH="0" baseline="0" dirty="0" smtClean="0">
              <a:ln>
                <a:noFill/>
              </a:ln>
              <a:solidFill>
                <a:srgbClr val="626262"/>
              </a:solidFill>
              <a:effectLst/>
              <a:latin typeface="inherit"/>
              <a:cs typeface="Arial" pitchFamily="34" charset="0"/>
            </a:endParaRPr>
          </a:p>
        </p:txBody>
      </p:sp>
      <p:pic>
        <p:nvPicPr>
          <p:cNvPr id="137218" name="Picture 2" descr="Παραδοσιακές Συνταγές"/>
          <p:cNvPicPr>
            <a:picLocks noChangeAspect="1" noChangeArrowheads="1"/>
          </p:cNvPicPr>
          <p:nvPr/>
        </p:nvPicPr>
        <p:blipFill>
          <a:blip r:embed="rId2" cstate="print"/>
          <a:srcRect/>
          <a:stretch>
            <a:fillRect/>
          </a:stretch>
        </p:blipFill>
        <p:spPr bwMode="auto">
          <a:xfrm>
            <a:off x="6406717" y="1196752"/>
            <a:ext cx="2737283" cy="2160240"/>
          </a:xfrm>
          <a:prstGeom prst="rect">
            <a:avLst/>
          </a:prstGeom>
          <a:noFill/>
        </p:spPr>
      </p:pic>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dirty="0" smtClean="0"/>
              <a:t>Εκτέλεση</a:t>
            </a:r>
            <a:br>
              <a:rPr lang="el-GR" sz="4400"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Ανακατεύουμε όλα τα υλικά μαζί εκτός από το λάδι και το </a:t>
            </a:r>
            <a:r>
              <a:rPr lang="el-GR" b="1" dirty="0" smtClean="0"/>
              <a:t>πιπέρι.</a:t>
            </a:r>
          </a:p>
          <a:p>
            <a:r>
              <a:rPr lang="el-GR" b="1" dirty="0" smtClean="0"/>
              <a:t>Ρίχνουμε </a:t>
            </a:r>
            <a:r>
              <a:rPr lang="el-GR" b="1" dirty="0" smtClean="0"/>
              <a:t>το </a:t>
            </a:r>
            <a:r>
              <a:rPr lang="el-GR" b="1" dirty="0" err="1" smtClean="0"/>
              <a:t>νερο</a:t>
            </a:r>
            <a:r>
              <a:rPr lang="el-GR" b="1" dirty="0" smtClean="0"/>
              <a:t> και ζυμώνουμε καλά</a:t>
            </a:r>
            <a:r>
              <a:rPr lang="el-GR" b="1" dirty="0" smtClean="0"/>
              <a:t>.</a:t>
            </a:r>
          </a:p>
          <a:p>
            <a:r>
              <a:rPr lang="el-GR" b="1" dirty="0" smtClean="0"/>
              <a:t>Το </a:t>
            </a:r>
            <a:r>
              <a:rPr lang="el-GR" b="1" dirty="0" smtClean="0"/>
              <a:t>αφήνουμε να φουσκώσει μια ώρα </a:t>
            </a:r>
            <a:r>
              <a:rPr lang="el-GR" b="1" dirty="0" smtClean="0"/>
              <a:t>περίπου.</a:t>
            </a:r>
          </a:p>
          <a:p>
            <a:r>
              <a:rPr lang="el-GR" b="1" dirty="0" smtClean="0"/>
              <a:t>Ρίχνουμε </a:t>
            </a:r>
            <a:r>
              <a:rPr lang="el-GR" b="1" dirty="0" smtClean="0"/>
              <a:t>σε ένα μεγάλο ταψί λίγο λάδι και </a:t>
            </a:r>
            <a:r>
              <a:rPr lang="el-GR" b="1" dirty="0" smtClean="0"/>
              <a:t>σουσάμι.</a:t>
            </a:r>
            <a:endParaRPr lang="el-GR" b="1" dirty="0" smtClean="0"/>
          </a:p>
          <a:p>
            <a:r>
              <a:rPr lang="el-GR" b="1" dirty="0" smtClean="0"/>
              <a:t>Βάζουμε </a:t>
            </a:r>
            <a:r>
              <a:rPr lang="el-GR" b="1" dirty="0" smtClean="0"/>
              <a:t>μέσα τη ζύμη την απλώνουμε και την πατάμε με τα δάκτυλά μας για να γίνει γεμάτη </a:t>
            </a:r>
            <a:r>
              <a:rPr lang="el-GR" b="1" dirty="0" err="1" smtClean="0"/>
              <a:t>λακουβίτσες</a:t>
            </a:r>
            <a:r>
              <a:rPr lang="el-GR" b="1" dirty="0" smtClean="0"/>
              <a:t>.</a:t>
            </a:r>
          </a:p>
          <a:p>
            <a:r>
              <a:rPr lang="el-GR" b="1" dirty="0" smtClean="0"/>
              <a:t>Ρίχνουμε </a:t>
            </a:r>
            <a:r>
              <a:rPr lang="el-GR" b="1" dirty="0" smtClean="0"/>
              <a:t>παντού </a:t>
            </a:r>
            <a:r>
              <a:rPr lang="el-GR" b="1" dirty="0" smtClean="0"/>
              <a:t>μπόλικο </a:t>
            </a:r>
            <a:r>
              <a:rPr lang="el-GR" b="1" dirty="0" smtClean="0"/>
              <a:t>λάδι και από πάνω μπόλικο αλάτι - πιπέρι και </a:t>
            </a:r>
            <a:r>
              <a:rPr lang="el-GR" b="1" dirty="0" smtClean="0"/>
              <a:t>σουσάμι.</a:t>
            </a:r>
          </a:p>
          <a:p>
            <a:r>
              <a:rPr lang="el-GR" b="1" dirty="0" smtClean="0"/>
              <a:t>Ψήνουμε </a:t>
            </a:r>
            <a:r>
              <a:rPr lang="el-GR" b="1" dirty="0" smtClean="0"/>
              <a:t>για περίπου 45 λεπτά.</a:t>
            </a:r>
            <a:endParaRPr lang="el-GR" dirty="0"/>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0" cap="all" dirty="0" smtClean="0"/>
              <a:t>Αμυγδαλωτά Ύδρας</a:t>
            </a:r>
            <a:br>
              <a:rPr lang="el-GR" b="0" cap="all"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300 </a:t>
            </a:r>
            <a:r>
              <a:rPr lang="el-GR" dirty="0" err="1" smtClean="0"/>
              <a:t>γρ</a:t>
            </a:r>
            <a:r>
              <a:rPr lang="el-GR" dirty="0" smtClean="0"/>
              <a:t>. ξασπρισμένα, αλεσμένα αμύγδαλα ή αλεσμένα αμύγδαλα του εμπορίου</a:t>
            </a:r>
          </a:p>
          <a:p>
            <a:r>
              <a:rPr lang="el-GR" dirty="0" smtClean="0"/>
              <a:t>1 φλιτζάνι ζάχαρη </a:t>
            </a:r>
          </a:p>
          <a:p>
            <a:r>
              <a:rPr lang="el-GR" dirty="0" smtClean="0"/>
              <a:t>5 κουταλιές της σούπας σιμιγδάλι λεπτό </a:t>
            </a:r>
          </a:p>
          <a:p>
            <a:r>
              <a:rPr lang="el-GR" dirty="0" smtClean="0"/>
              <a:t>300 </a:t>
            </a:r>
            <a:r>
              <a:rPr lang="el-GR" dirty="0" err="1" smtClean="0"/>
              <a:t>γρ</a:t>
            </a:r>
            <a:r>
              <a:rPr lang="el-GR" dirty="0" smtClean="0"/>
              <a:t>. ζάχαρη άχνη για πασπάλισμα</a:t>
            </a:r>
          </a:p>
          <a:p>
            <a:r>
              <a:rPr lang="el-GR" dirty="0" smtClean="0"/>
              <a:t>1 ½ φλιτζάνι ανθόνερο </a:t>
            </a:r>
          </a:p>
          <a:p>
            <a:r>
              <a:rPr lang="el-GR" dirty="0" smtClean="0"/>
              <a:t>Βούτυρο </a:t>
            </a: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Εκτέλεση:</a:t>
            </a:r>
            <a:endParaRPr lang="el-GR" dirty="0"/>
          </a:p>
        </p:txBody>
      </p:sp>
      <p:sp>
        <p:nvSpPr>
          <p:cNvPr id="3" name="2 - Θέση περιεχομένου"/>
          <p:cNvSpPr>
            <a:spLocks noGrp="1"/>
          </p:cNvSpPr>
          <p:nvPr>
            <p:ph sz="half" idx="1"/>
          </p:nvPr>
        </p:nvSpPr>
        <p:spPr/>
        <p:txBody>
          <a:bodyPr>
            <a:normAutofit fontScale="55000" lnSpcReduction="20000"/>
          </a:bodyPr>
          <a:lstStyle/>
          <a:p>
            <a:r>
              <a:rPr lang="el-GR" dirty="0" smtClean="0"/>
              <a:t>Αναμείξτε τα αμύγδαλα με 2 κουταλιές ζάχαρη μέχρι να γίνουν </a:t>
            </a:r>
            <a:r>
              <a:rPr lang="el-GR" dirty="0" smtClean="0"/>
              <a:t>πολτός.</a:t>
            </a:r>
          </a:p>
          <a:p>
            <a:r>
              <a:rPr lang="el-GR" dirty="0" smtClean="0"/>
              <a:t>Προσθέστε </a:t>
            </a:r>
            <a:r>
              <a:rPr lang="el-GR" dirty="0" smtClean="0"/>
              <a:t>την υπόλοιπη ζάχαρη, το σιμιγδάλι και 6 κουταλιές της σούπας ανθόνερο. </a:t>
            </a:r>
            <a:endParaRPr lang="el-GR" dirty="0" smtClean="0"/>
          </a:p>
          <a:p>
            <a:r>
              <a:rPr lang="el-GR" dirty="0" smtClean="0"/>
              <a:t>Ανακατέψτε </a:t>
            </a:r>
            <a:r>
              <a:rPr lang="el-GR" dirty="0" smtClean="0"/>
              <a:t>το μείγμα μέχρι να γίνει μια μαλακή ζύμη. Αν σας βγει πολύ σφιχτή, προσθέστε 1-2 κουταλιές της σούπας επιπλέον ανθόνερο. </a:t>
            </a:r>
            <a:endParaRPr lang="el-GR" dirty="0" smtClean="0"/>
          </a:p>
          <a:p>
            <a:r>
              <a:rPr lang="el-GR" dirty="0" smtClean="0"/>
              <a:t>Πάρτε </a:t>
            </a:r>
            <a:r>
              <a:rPr lang="el-GR" dirty="0" smtClean="0"/>
              <a:t>μικρή ποσότητα από τη ζύμη σε μέγεθος ενός καρυδιού </a:t>
            </a:r>
            <a:r>
              <a:rPr lang="el-GR" dirty="0" smtClean="0"/>
              <a:t>και πλάστε την σε μορφή μικρού αχλαδιού. </a:t>
            </a:r>
          </a:p>
          <a:p>
            <a:r>
              <a:rPr lang="el-GR" dirty="0" smtClean="0"/>
              <a:t>Στην κορυφή του κάθε τεμαχίου τοποθετήστε από ένα </a:t>
            </a:r>
            <a:r>
              <a:rPr lang="el-GR" dirty="0" err="1" smtClean="0"/>
              <a:t>γαρυφαλλάκι</a:t>
            </a:r>
            <a:r>
              <a:rPr lang="el-GR" dirty="0" smtClean="0"/>
              <a:t>. Όταν τελειώσει η ζύμη τοποθετήστε τα όλα σε ένα βουτυρωμένο ταψί και ψήστε τα σε μέτριο φούρνο για 20 λεπτά. Αφήστε τα να κρυώσουν και βουτήξτε τα μέσα στο ανθόνερο. Στη συνέχεια πασπαλίστε τα με τη ζάχαρη άχνη, περιμένετε λίγα λεπτά και ξανακαλύψτε τα με ζάχαρη.</a:t>
            </a:r>
          </a:p>
          <a:p>
            <a:endParaRPr lang="el-GR" dirty="0"/>
          </a:p>
        </p:txBody>
      </p:sp>
      <p:pic>
        <p:nvPicPr>
          <p:cNvPr id="5" name="4 - Θέση περιεχομένου" descr="images (2).jpg"/>
          <p:cNvPicPr>
            <a:picLocks noGrp="1" noChangeAspect="1"/>
          </p:cNvPicPr>
          <p:nvPr>
            <p:ph sz="half" idx="2"/>
          </p:nvPr>
        </p:nvPicPr>
        <p:blipFill>
          <a:blip r:embed="rId2" cstate="print"/>
          <a:stretch>
            <a:fillRect/>
          </a:stretch>
        </p:blipFill>
        <p:spPr>
          <a:xfrm>
            <a:off x="4788024" y="1772816"/>
            <a:ext cx="3653107" cy="2736304"/>
          </a:xfrm>
        </p:spPr>
      </p:pic>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279</Words>
  <Application>Microsoft Office PowerPoint</Application>
  <PresentationFormat>Προβολή στην οθόνη (4:3)</PresentationFormat>
  <Paragraphs>37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Αποκορύφωμα</vt:lpstr>
      <vt:lpstr>"ΠΡΟΠΥΡΑ" ΨΩΜΙ ΖΥΜΩΤΟ ΣΠΕΤΣΙΩΤΙΚΟ </vt:lpstr>
      <vt:lpstr>Εκτέλεση </vt:lpstr>
      <vt:lpstr>Αμυγδαλωτά Ύδρας </vt:lpstr>
      <vt:lpstr>Εκτέλεση: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"ΠΡΟΠΥΡΑ" ΨΩΜΙ ΖΥΜΩΤΟ ΣΠΕΤΣΙΩΤΙΚΟ</dc:title>
  <dc:creator>Student</dc:creator>
  <cp:lastModifiedBy>Student</cp:lastModifiedBy>
  <cp:revision>5</cp:revision>
  <dcterms:created xsi:type="dcterms:W3CDTF">2025-02-17T09:49:14Z</dcterms:created>
  <dcterms:modified xsi:type="dcterms:W3CDTF">2025-02-20T07:07:15Z</dcterms:modified>
</cp:coreProperties>
</file>