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7" r:id="rId4"/>
    <p:sldId id="260" r:id="rId5"/>
    <p:sldId id="266" r:id="rId6"/>
    <p:sldId id="258" r:id="rId7"/>
    <p:sldId id="264" r:id="rId8"/>
    <p:sldId id="259" r:id="rId9"/>
    <p:sldId id="263" r:id="rId10"/>
    <p:sldId id="262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7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09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1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650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002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211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98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972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47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5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78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3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36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48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07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34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13D528-7154-4CF9-9DA5-0F5686EF61D7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6996C3-DCBF-425B-87B3-47FF19834D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55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-it.gr/o-megalos-peripatos-toy-petroy-syggrafeas-alki-zei-ekdoseis-metaikhmio.html" TargetMode="External"/><Relationship Id="rId2" Type="http://schemas.openxmlformats.org/officeDocument/2006/relationships/hyperlink" Target="https://www.alkizei.com/gia-tin-alk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.wikipedia.org/wiki/&#902;&#955;&#954;&#951;_&#918;&#941;&#951;" TargetMode="External"/><Relationship Id="rId4" Type="http://schemas.openxmlformats.org/officeDocument/2006/relationships/hyperlink" Target="https://book-it.gr/i-mob-omprela-syggrafeas-alki-zei-ekdoseis-metaikhmio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179A2A-F67E-1BD0-6882-A48E93F53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5400" dirty="0"/>
              <a:t>Αφιέρωμα</a:t>
            </a:r>
            <a:r>
              <a:rPr lang="en-US" sz="5400" dirty="0"/>
              <a:t>:</a:t>
            </a:r>
            <a:r>
              <a:rPr lang="el-GR" sz="5400" dirty="0"/>
              <a:t> </a:t>
            </a:r>
            <a:r>
              <a:rPr lang="el-GR" sz="5400" b="1" i="1" dirty="0"/>
              <a:t>Άλκη Ζέη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EF7E233-724D-BAD1-4E5C-6F3DDC35C6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Έλενα </a:t>
            </a:r>
            <a:r>
              <a:rPr lang="el-GR" dirty="0" err="1">
                <a:solidFill>
                  <a:schemeClr val="bg2">
                    <a:lumMod val="75000"/>
                  </a:schemeClr>
                </a:solidFill>
              </a:rPr>
              <a:t>Τρεμπίτσκα</a:t>
            </a:r>
            <a:endParaRPr lang="el-G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8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εικόνας 7">
            <a:extLst>
              <a:ext uri="{FF2B5EF4-FFF2-40B4-BE49-F238E27FC236}">
                <a16:creationId xmlns:a16="http://schemas.microsoft.com/office/drawing/2014/main" id="{694A705B-FC79-DC74-444C-FF8968E0C2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7" t="28098" r="-2428" b="24448"/>
          <a:stretch/>
        </p:blipFill>
        <p:spPr>
          <a:xfrm>
            <a:off x="561975" y="852487"/>
            <a:ext cx="10525125" cy="371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165663-26AE-9108-136E-57C7D6290A61}"/>
              </a:ext>
            </a:extLst>
          </p:cNvPr>
          <p:cNvSpPr txBox="1"/>
          <p:nvPr/>
        </p:nvSpPr>
        <p:spPr>
          <a:xfrm>
            <a:off x="2938462" y="4727009"/>
            <a:ext cx="63150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0" i="1" dirty="0">
                <a:solidFill>
                  <a:srgbClr val="212121"/>
                </a:solidFill>
                <a:effectLst/>
                <a:latin typeface="Alegreya"/>
              </a:rPr>
              <a:t>«Αν διάλεξα να γράψω για τα παιδιά είναι γιατί θέλησα να αποτυπώσω όσα σημαντικά έζησε η γενιά μου, που φοβάμαι μην ξεχαστούν όταν θα έχουμε φύγει εμείς».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9981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8168D1D3-9451-5052-D87A-B77338DC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78EB869-6D88-702A-899C-91A88790C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https://www.alkizei.com/gia-tin-alki/</a:t>
            </a:r>
            <a:endParaRPr lang="el-GR" dirty="0"/>
          </a:p>
          <a:p>
            <a:r>
              <a:rPr lang="en-US" dirty="0">
                <a:hlinkClick r:id="rId3"/>
              </a:rPr>
              <a:t>https://book-it.gr/o-megalos-peripatos-toy-petroy-syggrafeas-alki-zei-ekdoseis-metaikhmio.html</a:t>
            </a:r>
            <a:endParaRPr lang="el-GR" dirty="0"/>
          </a:p>
          <a:p>
            <a:r>
              <a:rPr lang="en-US" dirty="0">
                <a:hlinkClick r:id="rId4"/>
              </a:rPr>
              <a:t>https://book-it.gr/i-mob-omprela-syggrafeas-alki-zei-ekdoseis-metaikhmio.html</a:t>
            </a:r>
            <a:endParaRPr lang="el-GR" dirty="0"/>
          </a:p>
          <a:p>
            <a:r>
              <a:rPr lang="en-US" dirty="0">
                <a:hlinkClick r:id="rId5"/>
              </a:rPr>
              <a:t>https://el.wikipedia.org/wiki/</a:t>
            </a:r>
            <a:r>
              <a:rPr lang="el-GR" dirty="0" err="1">
                <a:hlinkClick r:id="rId5"/>
              </a:rPr>
              <a:t>Άλκη_Ζέη</a:t>
            </a:r>
            <a:endParaRPr lang="el-GR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960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1880A5-4063-823D-A932-D6E4EB392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Πληροφορίες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D2E3E4-AB76-8E7A-AC22-AD7CC28FD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Η </a:t>
            </a:r>
            <a:r>
              <a:rPr lang="el-G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Άλκη Ζέη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γεννήθηκε στην Αθήνα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 στις 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15 Δεκεμβρίου 1923, αν και έζησε ως παιδί στη Σάμο, μαζί με τη μεγαλύτερή της αδελφή, τόπος καταγωγής της μητέρας της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Όταν επέστρεψε στην Αθήνα, φοίτησε αρχικά στην ιδιωτική Ιόνιο Σχολή, όπου γνώρισε τη φίλη της και μετέπειτα συγγραφέα </a:t>
            </a:r>
            <a:r>
              <a:rPr lang="el-G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Ζώρζ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Σαρή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Σ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πούδασε φιλοσοφία του θεάτρου στη Φιλοσοφική του πανεπιστημίου των Αθηνών 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υποκριτική στη δραματική σχολή του Εθνικού Ωδείου Αθηνών και στην κινηματογραφική σχολή της Μόσχας. Ενώ φοιτούσε στη δραματική σχολή το 1943 γνώρισε τον μελλοντικό της σύζυγο, το θεατρικό συγγραφέα Γιώργο </a:t>
            </a:r>
            <a:r>
              <a:rPr lang="el-G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Σεβαστίκογλου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με τον οποίο παντρεύτηκε το 1945 και απέκτησε δυο παιδιά.</a:t>
            </a:r>
          </a:p>
          <a:p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Απεβίωσε στις 27 Φεβρουαρίου 2020</a:t>
            </a:r>
          </a:p>
        </p:txBody>
      </p:sp>
    </p:spTree>
    <p:extLst>
      <p:ext uri="{BB962C8B-B14F-4D97-AF65-F5344CB8AC3E}">
        <p14:creationId xmlns:p14="http://schemas.microsoft.com/office/powerpoint/2010/main" val="392405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5BCFAC-E3A9-7C94-438F-D3AB7C007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8" y="749173"/>
            <a:ext cx="2604018" cy="377928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6E55DCB-BB10-8973-FD74-15E13D71A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58" y="905069"/>
            <a:ext cx="4167284" cy="283806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C71CC99-A2D8-BB03-98D7-9C2C21846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58" y="3802226"/>
            <a:ext cx="3616078" cy="245911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F64B5F2-F3E3-7921-D437-A716BB543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46" y="1146546"/>
            <a:ext cx="3450336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2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3F40D1-BE21-5877-BBFF-503409E3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Αγώνες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967A14-B982-7287-243C-D01774EF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Παράλληλα με το γράψιμο, η Άλκη Ζέη αγωνίστηκε ενεργά για την ελευθερία, την κοινωνική δικαιοσύνη και τη δημοκρατία, συμμετέχοντας στο αριστερό κίνημα από τα χρόνια της γερμανικής κατοχής στην Ελλάδα. Η συμμετοχή της σ’ αυτό τον αγώνα καθόρισε την προσωπική ζωή της.</a:t>
            </a:r>
          </a:p>
        </p:txBody>
      </p:sp>
    </p:spTree>
    <p:extLst>
      <p:ext uri="{BB962C8B-B14F-4D97-AF65-F5344CB8AC3E}">
        <p14:creationId xmlns:p14="http://schemas.microsoft.com/office/powerpoint/2010/main" val="256955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C8FFDB4-90C2-2016-5C1D-6E6EC6680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37" y="1063085"/>
            <a:ext cx="6503125" cy="458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9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344576-89C4-715F-B261-47CC8E27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Συγγραφή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786ACB-9C3A-F12E-EF6D-996BD3FA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Η Άλκη Ζέη θεωρείται μια από τις σημαντικότερες συγγραφείς της σύγχρονης νεοελληνικής λογοτεχνίας.</a:t>
            </a:r>
          </a:p>
          <a:p>
            <a:r>
              <a:rPr lang="el-GR" dirty="0"/>
              <a:t>Σημαντικά της έργα αποτελούν</a:t>
            </a:r>
            <a:r>
              <a:rPr lang="en-US" dirty="0"/>
              <a:t>: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Το καπλάνι της βιτρίνας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Ο μεγάλος περίπατος του Πέτρου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μωβ ομπρέλα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Κωνσταντίνα και οι αράχνες της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Ο Θείος-Πλάτων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</a:t>
            </a:r>
            <a:r>
              <a:rPr lang="el-GR" dirty="0" err="1"/>
              <a:t>αρραβωνιαστική</a:t>
            </a:r>
            <a:r>
              <a:rPr lang="el-GR" dirty="0"/>
              <a:t> του Αχιλλέα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119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DA36A1D-6AAD-C93A-469D-A9192DD6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35" y="3145511"/>
            <a:ext cx="9608129" cy="56697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C639E562-3AF3-A507-232F-CFB07F71F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6" y="873383"/>
            <a:ext cx="3446430" cy="511123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D15E056-B098-FC9B-A208-6A01C1AD4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35" y="3297911"/>
            <a:ext cx="9608129" cy="56697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A2770AB-297E-6519-F26B-3491C819C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38" y="873383"/>
            <a:ext cx="3029728" cy="438183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F82D7BE-359C-ADA1-A336-18C804332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96" y="1339913"/>
            <a:ext cx="3158397" cy="46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6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5D8D50-0790-F4C7-4924-2596CC51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Απονομές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7799E3-0D94-A1E0-9A60-79D5E6BDE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Η Άλκη Ζέη αποτελεί πρέσβειρα της σύγχρονης ελληνικής λογοτεχνίας στο εξωτερικό, καθώς το σύνολο του έργου της είναι μεταφρασμένο και κυκλοφορεί σε πολλές χώρες ανά τον κόσμο. Η ίδια έχει επίσης μεταφράσει από τα γαλλικά, τα ιταλικά και τα ρωσικά αρκετά βιβλία.</a:t>
            </a:r>
          </a:p>
          <a:p>
            <a:endParaRPr lang="el-GR" dirty="0"/>
          </a:p>
          <a:p>
            <a:r>
              <a:rPr lang="el-GR" dirty="0"/>
              <a:t>Το 2010 τιμήθηκε με το Βραβείο της Ακαδημίας Αθηνών για το σύνολο του έργου της. </a:t>
            </a:r>
          </a:p>
          <a:p>
            <a:r>
              <a:rPr lang="el-GR" dirty="0"/>
              <a:t>Το 2012 αναγορεύτηκε επίτιμη διδάκτωρ του Πανεπιστημίου της Κύπρου, </a:t>
            </a:r>
          </a:p>
          <a:p>
            <a:r>
              <a:rPr lang="el-GR" dirty="0"/>
              <a:t>το 2014 επίτιμη διδάκτωρ του Τμήματος Επιστημών Προσχολικής Αγωγής και Εκπαίδευσης του Αριστοτελείου Πανεπιστημίου Θεσσαλονίκης, </a:t>
            </a:r>
          </a:p>
          <a:p>
            <a:r>
              <a:rPr lang="el-GR" dirty="0"/>
              <a:t>το 2015 απέσπασε την ίδια τιμή από το Τμήμα Επιστημών της Εκπαίδευσης και της Αγωγής στην Προσχολική Ηλικία</a:t>
            </a:r>
          </a:p>
          <a:p>
            <a:r>
              <a:rPr lang="el-GR" dirty="0"/>
              <a:t>Τον Ιανουάριο του 2015 έλαβε τον Χρυσό Σταυρό του Τάγματος της Τιμής</a:t>
            </a:r>
          </a:p>
          <a:p>
            <a:r>
              <a:rPr lang="el-GR" dirty="0"/>
              <a:t>τον Σεπτέμβριο του 2015 τιμήθηκε από τη Γαλλία με τον τίτλο του Ταξιάρχη του Τάγματος των Τεχνών και των Γραμμάτων</a:t>
            </a:r>
          </a:p>
        </p:txBody>
      </p:sp>
    </p:spTree>
    <p:extLst>
      <p:ext uri="{BB962C8B-B14F-4D97-AF65-F5344CB8AC3E}">
        <p14:creationId xmlns:p14="http://schemas.microsoft.com/office/powerpoint/2010/main" val="313220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AD7A279A-6ED4-CE0A-A000-CA59EDC02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35" y="3145511"/>
            <a:ext cx="9608129" cy="56697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A4FCB3E-3933-08CB-6B4D-E14A4DC3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79" y="3241928"/>
            <a:ext cx="9608129" cy="56697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BF17C07-C721-DA76-735C-55575C647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35" y="3297911"/>
            <a:ext cx="9608129" cy="56697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53B95F9-02CF-3A09-623B-001AF3944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35" y="944879"/>
            <a:ext cx="3148584" cy="496824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0883CA5-2EA2-9688-EC28-09D49FD8B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07" y="1333318"/>
            <a:ext cx="6282757" cy="39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72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426</Words>
  <Application>Microsoft Office PowerPoint</Application>
  <PresentationFormat>Ευρεία οθόνη</PresentationFormat>
  <Paragraphs>34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Alegreya</vt:lpstr>
      <vt:lpstr>Arial</vt:lpstr>
      <vt:lpstr>Garamond</vt:lpstr>
      <vt:lpstr>Wingdings</vt:lpstr>
      <vt:lpstr>Οργανικό</vt:lpstr>
      <vt:lpstr>Αφιέρωμα: Άλκη Ζέη</vt:lpstr>
      <vt:lpstr>Πληροφορίες </vt:lpstr>
      <vt:lpstr>Παρουσίαση του PowerPoint</vt:lpstr>
      <vt:lpstr>Αγώνες</vt:lpstr>
      <vt:lpstr>Παρουσίαση του PowerPoint</vt:lpstr>
      <vt:lpstr>Συγγραφή</vt:lpstr>
      <vt:lpstr>Παρουσίαση του PowerPoint</vt:lpstr>
      <vt:lpstr>Απονομές</vt:lpstr>
      <vt:lpstr>Παρουσίαση του PowerPoint</vt:lpstr>
      <vt:lpstr>Παρουσίαση του PowerPoint</vt:lpstr>
      <vt:lpstr>Πηγές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Αφιέρωμα: Άλκη Ζέη</dc:title>
  <dc:creator>Elena</dc:creator>
  <cp:lastModifiedBy>User</cp:lastModifiedBy>
  <cp:revision>2</cp:revision>
  <dcterms:created xsi:type="dcterms:W3CDTF">2024-03-24T21:26:52Z</dcterms:created>
  <dcterms:modified xsi:type="dcterms:W3CDTF">2024-03-27T16:34:33Z</dcterms:modified>
</cp:coreProperties>
</file>