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79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972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088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17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69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457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19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545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16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73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71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0581B-8D01-4F50-BDF2-95E4A3E4BFDF}" type="datetimeFigureOut">
              <a:rPr lang="el-GR" smtClean="0"/>
              <a:t>8/12/2024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A6D37-BF0D-4D5F-8082-6B3AC2C127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343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8" b="4189"/>
          <a:stretch/>
        </p:blipFill>
        <p:spPr bwMode="auto">
          <a:xfrm>
            <a:off x="1259632" y="1109343"/>
            <a:ext cx="3528392" cy="363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656933" y="116632"/>
            <a:ext cx="7488832" cy="99533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lang="el-G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ΥΙΟΘΈΤΗΣΕ ΜΕ- ΘΑ ΣΕ ΑΓΑΠΏ ΓΙΑ ΠΆΝΤΑ!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412656" y="4896404"/>
            <a:ext cx="620246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l-GR" sz="2400" dirty="0"/>
              <a:t>Υιοθετήστε ένα αδέσποτο - μην αγοράζετε!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56422" y="5517232"/>
            <a:ext cx="922093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lvl="1" indent="-360363">
              <a:buFont typeface="Wingdings" pitchFamily="2" charset="2"/>
              <a:buChar char="Ø"/>
            </a:pPr>
            <a:r>
              <a:rPr lang="el-GR" sz="2400" dirty="0"/>
              <a:t>Πρέπει να προστατέψουμε τα ζώα, γιατί έχουν και αυτά μια ψυχή</a:t>
            </a:r>
          </a:p>
        </p:txBody>
      </p:sp>
      <p:pic>
        <p:nvPicPr>
          <p:cNvPr id="1029" name="Picture 5" descr="C:\Users\Owner\Desktop\eua\2945490_ori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0" t="15091" r="4100"/>
          <a:stretch/>
        </p:blipFill>
        <p:spPr bwMode="auto">
          <a:xfrm>
            <a:off x="5076056" y="2060848"/>
            <a:ext cx="3275860" cy="229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31588" y="6165304"/>
            <a:ext cx="911241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8288" lvl="1" indent="-268288">
              <a:buFont typeface="Wingdings" pitchFamily="2" charset="2"/>
              <a:buChar char="Ø"/>
            </a:pPr>
            <a:r>
              <a:rPr lang="el-GR" sz="2400" dirty="0"/>
              <a:t>Τα ζώα χρειάζονται μεγάλη υπευθυνότητα, φροντίδα, τροφή, αγάπη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C46519-2A68-2AFF-10BA-F105680F9FE4}"/>
              </a:ext>
            </a:extLst>
          </p:cNvPr>
          <p:cNvSpPr txBox="1"/>
          <p:nvPr/>
        </p:nvSpPr>
        <p:spPr>
          <a:xfrm>
            <a:off x="5868144" y="1271133"/>
            <a:ext cx="3081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>
                <a:latin typeface="Arial" panose="020B0604020202020204" pitchFamily="34" charset="0"/>
                <a:cs typeface="Arial" panose="020B0604020202020204" pitchFamily="34" charset="0"/>
              </a:rPr>
              <a:t>Κανταρτζή Ευαγγελία, Τμήμα Ε2</a:t>
            </a:r>
          </a:p>
        </p:txBody>
      </p:sp>
    </p:spTree>
    <p:extLst>
      <p:ext uri="{BB962C8B-B14F-4D97-AF65-F5344CB8AC3E}">
        <p14:creationId xmlns:p14="http://schemas.microsoft.com/office/powerpoint/2010/main" val="222509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8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8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43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Owner</dc:creator>
  <cp:lastModifiedBy>Αναστασία Παπά</cp:lastModifiedBy>
  <cp:revision>6</cp:revision>
  <dcterms:created xsi:type="dcterms:W3CDTF">2024-11-30T18:52:57Z</dcterms:created>
  <dcterms:modified xsi:type="dcterms:W3CDTF">2024-12-08T05:50:53Z</dcterms:modified>
</cp:coreProperties>
</file>