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3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0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CDF636-A837-47F1-841F-9B1AE8FAF46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0D76-0B83-4E97-BC7A-664594EB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D1196A-ED47-8C30-C4CD-477933FD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Κατσίγιαννη</a:t>
            </a:r>
            <a:r>
              <a:rPr lang="el-GR" b="1" dirty="0"/>
              <a:t> Ιωάννα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D16B0D-3DFC-B787-4A15-A97EFCFC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09" y="1234714"/>
            <a:ext cx="7233718" cy="5373979"/>
          </a:xfrm>
        </p:spPr>
      </p:pic>
      <p:pic>
        <p:nvPicPr>
          <p:cNvPr id="3" name="Άγια Νύχτα (2)">
            <a:hlinkClick r:id="" action="ppaction://media"/>
            <a:extLst>
              <a:ext uri="{FF2B5EF4-FFF2-40B4-BE49-F238E27FC236}">
                <a16:creationId xmlns:a16="http://schemas.microsoft.com/office/drawing/2014/main" id="{DD6F29A5-8D47-E2B2-7866-F6E098C31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DB6515-2BAD-2B42-68DC-7A53111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Καλέγιας</a:t>
            </a:r>
            <a:r>
              <a:rPr lang="el-GR" b="1" dirty="0"/>
              <a:t> Άγγελος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0C1193A-2C62-B068-4848-4FDC46C1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90" y="1825624"/>
            <a:ext cx="8419723" cy="4747191"/>
          </a:xfrm>
        </p:spPr>
      </p:pic>
    </p:spTree>
    <p:extLst>
      <p:ext uri="{BB962C8B-B14F-4D97-AF65-F5344CB8AC3E}">
        <p14:creationId xmlns:p14="http://schemas.microsoft.com/office/powerpoint/2010/main" val="155842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B4CF32-F0FB-B0C9-A028-2E298533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Καλέγιας</a:t>
            </a:r>
            <a:r>
              <a:rPr lang="el-GR" b="1" dirty="0"/>
              <a:t> Άγγελος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21F2830-9058-855C-DEDD-52DD2A13D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53" y="1690688"/>
            <a:ext cx="8836182" cy="4802187"/>
          </a:xfrm>
        </p:spPr>
      </p:pic>
    </p:spTree>
    <p:extLst>
      <p:ext uri="{BB962C8B-B14F-4D97-AF65-F5344CB8AC3E}">
        <p14:creationId xmlns:p14="http://schemas.microsoft.com/office/powerpoint/2010/main" val="23696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35EF9-AA2A-4A25-B133-3FE23232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Μπούφη</a:t>
            </a:r>
            <a:r>
              <a:rPr lang="el-GR" b="1" dirty="0"/>
              <a:t> Πηνελόπη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1E46E96-0FE0-30BC-926C-73811E369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18" y="1825624"/>
            <a:ext cx="7568697" cy="5032375"/>
          </a:xfrm>
        </p:spPr>
      </p:pic>
    </p:spTree>
    <p:extLst>
      <p:ext uri="{BB962C8B-B14F-4D97-AF65-F5344CB8AC3E}">
        <p14:creationId xmlns:p14="http://schemas.microsoft.com/office/powerpoint/2010/main" val="413927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F9CFE-CA62-F58D-9FE0-5EF71C7C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Τρουπή</a:t>
            </a:r>
            <a:r>
              <a:rPr lang="el-GR" b="1" dirty="0"/>
              <a:t> Ιωάννα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52C9190-600F-C342-37D3-A4CCCFF50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1" y="1113575"/>
            <a:ext cx="4314293" cy="5776359"/>
          </a:xfrm>
        </p:spPr>
      </p:pic>
      <p:pic>
        <p:nvPicPr>
          <p:cNvPr id="6" name="Άγια Νύχτα (2)">
            <a:hlinkClick r:id="" action="ppaction://media"/>
            <a:extLst>
              <a:ext uri="{FF2B5EF4-FFF2-40B4-BE49-F238E27FC236}">
                <a16:creationId xmlns:a16="http://schemas.microsoft.com/office/drawing/2014/main" id="{E03279F8-37FC-54D7-A319-E38064713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10</Words>
  <Application>Microsoft Office PowerPoint</Application>
  <PresentationFormat>Ευρεία οθόνη</PresentationFormat>
  <Paragraphs>5</Paragraphs>
  <Slides>5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Ιόν</vt:lpstr>
      <vt:lpstr>Κατσίγιαννη Ιωάννα</vt:lpstr>
      <vt:lpstr>Καλέγιας Άγγελος</vt:lpstr>
      <vt:lpstr>Καλέγιας Άγγελος</vt:lpstr>
      <vt:lpstr>Μπούφη Πηνελόπη</vt:lpstr>
      <vt:lpstr>Τρουπή Ιωάννα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Κατσίγιαννη Ιωάννα</dc:title>
  <dc:creator>Κώστας</dc:creator>
  <cp:lastModifiedBy>Κώστας</cp:lastModifiedBy>
  <cp:revision>3</cp:revision>
  <dcterms:created xsi:type="dcterms:W3CDTF">2023-12-28T09:41:58Z</dcterms:created>
  <dcterms:modified xsi:type="dcterms:W3CDTF">2023-12-28T09:57:40Z</dcterms:modified>
</cp:coreProperties>
</file>