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ΚΛΕΟΝΙΚΗ ΒΑΝΙΔΟΥ" initials="ΚΒ" lastIdx="1" clrIdx="0">
    <p:extLst>
      <p:ext uri="{19B8F6BF-5375-455C-9EA6-DF929625EA0E}">
        <p15:presenceInfo xmlns:p15="http://schemas.microsoft.com/office/powerpoint/2012/main" userId="be6be83b02f8497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039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539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8699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7499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7985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6856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2337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6600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326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423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984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624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482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290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980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930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99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6867197-E59C-4059-8E27-D82B7D626729}" type="datetimeFigureOut">
              <a:rPr lang="el-GR" smtClean="0"/>
              <a:t>26/12/2022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47B7F-9A21-491B-8BED-AE893FFEA3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713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D635CE-91BC-33F1-60BB-9E62B6615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26" y="208526"/>
            <a:ext cx="6161903" cy="1449858"/>
          </a:xfrm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Santa Run</a:t>
            </a:r>
            <a:endParaRPr lang="el-G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ABB72F4-DEF2-2BBC-86D6-A43FDF3D3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080" y="1940118"/>
            <a:ext cx="6002049" cy="4485198"/>
          </a:xfrm>
        </p:spPr>
        <p:txBody>
          <a:bodyPr>
            <a:normAutofit fontScale="92500" lnSpcReduction="20000"/>
          </a:bodyPr>
          <a:lstStyle/>
          <a:p>
            <a:r>
              <a:rPr lang="en-US" sz="19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lADIes</a:t>
            </a:r>
            <a:r>
              <a:rPr lang="en-US" sz="1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and gentlemen, we are holding a charity event at the center of our town. It will take place on the 24/12/2022. the tickets are 12$ per adult and 6$ per child. These are the following activities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Santa run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Talk to </a:t>
            </a:r>
            <a:r>
              <a:rPr lang="en-US" sz="19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santa</a:t>
            </a:r>
            <a:endParaRPr lang="en-US" sz="19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9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Santa </a:t>
            </a:r>
            <a:r>
              <a:rPr lang="en-US" sz="1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theme park</a:t>
            </a:r>
          </a:p>
          <a:p>
            <a:endParaRPr lang="en-US" sz="19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We hope to see you there!!!</a:t>
            </a:r>
          </a:p>
          <a:p>
            <a:pPr algn="ctr"/>
            <a:endParaRPr lang="en-US" sz="19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Names:anna</a:t>
            </a:r>
            <a:r>
              <a:rPr lang="en-US" sz="1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and Anastasia</a:t>
            </a:r>
          </a:p>
          <a:p>
            <a:r>
              <a:rPr lang="en-US" sz="1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School:3</a:t>
            </a:r>
            <a:r>
              <a:rPr lang="en-US" sz="15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sz="1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junior high school</a:t>
            </a:r>
          </a:p>
          <a:p>
            <a:r>
              <a:rPr lang="en-US" sz="1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Date:17/12/2022</a:t>
            </a:r>
          </a:p>
          <a:p>
            <a:endParaRPr lang="el-GR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5EC351A3-884F-497C-25F0-87FA5A82E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925" y="3429000"/>
            <a:ext cx="4034812" cy="299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02CC9AEC-3D0F-A782-4964-2E7099718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950" y="208526"/>
            <a:ext cx="3030880" cy="244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969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69</Words>
  <Application>Microsoft Office PowerPoint</Application>
  <PresentationFormat>Ευρεία οθόνη</PresentationFormat>
  <Paragraphs>11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Courier New</vt:lpstr>
      <vt:lpstr>Wingdings 3</vt:lpstr>
      <vt:lpstr>Ιόν</vt:lpstr>
      <vt:lpstr>Santa Run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Run</dc:title>
  <dc:creator>ΚΛΕΟΝΙΚΗ ΒΑΝΙΔΟΥ</dc:creator>
  <cp:lastModifiedBy>user</cp:lastModifiedBy>
  <cp:revision>3</cp:revision>
  <dcterms:created xsi:type="dcterms:W3CDTF">2022-12-17T13:59:49Z</dcterms:created>
  <dcterms:modified xsi:type="dcterms:W3CDTF">2022-12-26T07:19:30Z</dcterms:modified>
</cp:coreProperties>
</file>