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BM Hanna" charset="1" panose="02000503000000020003"/>
      <p:regular r:id="rId14"/>
    </p:embeddedFont>
    <p:embeddedFont>
      <p:font typeface="Alice" charset="1" panose="00000500000000000000"/>
      <p:regular r:id="rId15"/>
    </p:embeddedFont>
    <p:embeddedFont>
      <p:font typeface="Alice Bold" charset="1" panose="00000500000000000000"/>
      <p:regular r:id="rId16"/>
    </p:embeddedFont>
    <p:embeddedFont>
      <p:font typeface="Alice Italics" charset="1" panose="00000500000000000000"/>
      <p:regular r:id="rId17"/>
    </p:embeddedFont>
    <p:embeddedFont>
      <p:font typeface="Alice Bold Italics" charset="1" panose="000005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svg" Type="http://schemas.openxmlformats.org/officeDocument/2006/relationships/image"/><Relationship Id="rId11" Target="../media/image35.png" Type="http://schemas.openxmlformats.org/officeDocument/2006/relationships/image"/><Relationship Id="rId12" Target="../media/image36.svg" Type="http://schemas.openxmlformats.org/officeDocument/2006/relationships/image"/><Relationship Id="rId13" Target="../media/image2.png" Type="http://schemas.openxmlformats.org/officeDocument/2006/relationships/image"/><Relationship Id="rId14" Target="../media/image3.svg" Type="http://schemas.openxmlformats.org/officeDocument/2006/relationships/image"/><Relationship Id="rId15" Target="../media/image37.png" Type="http://schemas.openxmlformats.org/officeDocument/2006/relationships/image"/><Relationship Id="rId16" Target="../media/image38.svg" Type="http://schemas.openxmlformats.org/officeDocument/2006/relationships/image"/><Relationship Id="rId17" Target="../media/image39.png" Type="http://schemas.openxmlformats.org/officeDocument/2006/relationships/image"/><Relationship Id="rId18" Target="../media/image40.svg" Type="http://schemas.openxmlformats.org/officeDocument/2006/relationships/image"/><Relationship Id="rId19" Target="../media/image8.png" Type="http://schemas.openxmlformats.org/officeDocument/2006/relationships/image"/><Relationship Id="rId2" Target="../media/image1.jpeg" Type="http://schemas.openxmlformats.org/officeDocument/2006/relationships/image"/><Relationship Id="rId20" Target="../media/image9.svg" Type="http://schemas.openxmlformats.org/officeDocument/2006/relationships/image"/><Relationship Id="rId21" Target="../media/image41.png" Type="http://schemas.openxmlformats.org/officeDocument/2006/relationships/image"/><Relationship Id="rId22" Target="../media/image42.svg" Type="http://schemas.openxmlformats.org/officeDocument/2006/relationships/image"/><Relationship Id="rId23" Target="../media/image16.png" Type="http://schemas.openxmlformats.org/officeDocument/2006/relationships/image"/><Relationship Id="rId24" Target="../media/image17.svg" Type="http://schemas.openxmlformats.org/officeDocument/2006/relationships/image"/><Relationship Id="rId25" Target="../media/image43.png" Type="http://schemas.openxmlformats.org/officeDocument/2006/relationships/image"/><Relationship Id="rId26" Target="../media/image44.svg" Type="http://schemas.openxmlformats.org/officeDocument/2006/relationships/image"/><Relationship Id="rId27" Target="../media/image45.png" Type="http://schemas.openxmlformats.org/officeDocument/2006/relationships/image"/><Relationship Id="rId28" Target="../media/image46.svg" Type="http://schemas.openxmlformats.org/officeDocument/2006/relationships/image"/><Relationship Id="rId29" Target="../media/image47.png" Type="http://schemas.openxmlformats.org/officeDocument/2006/relationships/image"/><Relationship Id="rId3" Target="../media/image27.png" Type="http://schemas.openxmlformats.org/officeDocument/2006/relationships/image"/><Relationship Id="rId30" Target="../media/image48.sv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Relationship Id="rId9" Target="../media/image3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111" r="0" b="-811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23285" y="2379515"/>
            <a:ext cx="13241431" cy="2679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00"/>
              </a:lnSpc>
            </a:pPr>
            <a:r>
              <a:rPr lang="en-US" sz="20000">
                <a:solidFill>
                  <a:srgbClr val="F1442E"/>
                </a:solidFill>
                <a:latin typeface="Alice"/>
              </a:rPr>
              <a:t>Nutrition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1403573" y="7120125"/>
            <a:ext cx="5216862" cy="4114800"/>
          </a:xfrm>
          <a:custGeom>
            <a:avLst/>
            <a:gdLst/>
            <a:ahLst/>
            <a:cxnLst/>
            <a:rect r="r" b="b" t="t" l="l"/>
            <a:pathLst>
              <a:path h="4114800" w="5216862">
                <a:moveTo>
                  <a:pt x="0" y="0"/>
                </a:moveTo>
                <a:lnTo>
                  <a:pt x="5216862" y="0"/>
                </a:lnTo>
                <a:lnTo>
                  <a:pt x="5216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354844">
            <a:off x="-1032411" y="2688599"/>
            <a:ext cx="3014091" cy="4114800"/>
          </a:xfrm>
          <a:custGeom>
            <a:avLst/>
            <a:gdLst/>
            <a:ahLst/>
            <a:cxnLst/>
            <a:rect r="r" b="b" t="t" l="l"/>
            <a:pathLst>
              <a:path h="4114800" w="3014091">
                <a:moveTo>
                  <a:pt x="0" y="0"/>
                </a:moveTo>
                <a:lnTo>
                  <a:pt x="3014091" y="0"/>
                </a:lnTo>
                <a:lnTo>
                  <a:pt x="30140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716722">
            <a:off x="15275933" y="7229320"/>
            <a:ext cx="2892877" cy="3119005"/>
          </a:xfrm>
          <a:custGeom>
            <a:avLst/>
            <a:gdLst/>
            <a:ahLst/>
            <a:cxnLst/>
            <a:rect r="r" b="b" t="t" l="l"/>
            <a:pathLst>
              <a:path h="3119005" w="2892877">
                <a:moveTo>
                  <a:pt x="2892878" y="0"/>
                </a:moveTo>
                <a:lnTo>
                  <a:pt x="0" y="0"/>
                </a:lnTo>
                <a:lnTo>
                  <a:pt x="0" y="3119006"/>
                </a:lnTo>
                <a:lnTo>
                  <a:pt x="2892878" y="3119006"/>
                </a:lnTo>
                <a:lnTo>
                  <a:pt x="289287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208545">
            <a:off x="15883364" y="-339250"/>
            <a:ext cx="3430974" cy="3040701"/>
          </a:xfrm>
          <a:custGeom>
            <a:avLst/>
            <a:gdLst/>
            <a:ahLst/>
            <a:cxnLst/>
            <a:rect r="r" b="b" t="t" l="l"/>
            <a:pathLst>
              <a:path h="3040701" w="3430974">
                <a:moveTo>
                  <a:pt x="0" y="0"/>
                </a:moveTo>
                <a:lnTo>
                  <a:pt x="3430974" y="0"/>
                </a:lnTo>
                <a:lnTo>
                  <a:pt x="3430974" y="3040700"/>
                </a:lnTo>
                <a:lnTo>
                  <a:pt x="0" y="30407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-861287" y="-621682"/>
            <a:ext cx="2671843" cy="3106795"/>
          </a:xfrm>
          <a:custGeom>
            <a:avLst/>
            <a:gdLst/>
            <a:ahLst/>
            <a:cxnLst/>
            <a:rect r="r" b="b" t="t" l="l"/>
            <a:pathLst>
              <a:path h="3106795" w="2671843">
                <a:moveTo>
                  <a:pt x="0" y="0"/>
                </a:moveTo>
                <a:lnTo>
                  <a:pt x="2671843" y="0"/>
                </a:lnTo>
                <a:lnTo>
                  <a:pt x="2671843" y="3106795"/>
                </a:lnTo>
                <a:lnTo>
                  <a:pt x="0" y="31067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213172">
            <a:off x="7133570" y="6934482"/>
            <a:ext cx="1215273" cy="3936106"/>
          </a:xfrm>
          <a:custGeom>
            <a:avLst/>
            <a:gdLst/>
            <a:ahLst/>
            <a:cxnLst/>
            <a:rect r="r" b="b" t="t" l="l"/>
            <a:pathLst>
              <a:path h="3936106" w="1215273">
                <a:moveTo>
                  <a:pt x="0" y="0"/>
                </a:moveTo>
                <a:lnTo>
                  <a:pt x="1215273" y="0"/>
                </a:lnTo>
                <a:lnTo>
                  <a:pt x="1215273" y="3936106"/>
                </a:lnTo>
                <a:lnTo>
                  <a:pt x="0" y="393610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870408" y="7433074"/>
            <a:ext cx="1630305" cy="2853926"/>
          </a:xfrm>
          <a:custGeom>
            <a:avLst/>
            <a:gdLst/>
            <a:ahLst/>
            <a:cxnLst/>
            <a:rect r="r" b="b" t="t" l="l"/>
            <a:pathLst>
              <a:path h="2853926" w="1630305">
                <a:moveTo>
                  <a:pt x="0" y="0"/>
                </a:moveTo>
                <a:lnTo>
                  <a:pt x="1630306" y="0"/>
                </a:lnTo>
                <a:lnTo>
                  <a:pt x="1630306" y="2853926"/>
                </a:lnTo>
                <a:lnTo>
                  <a:pt x="0" y="285392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8100000">
            <a:off x="1872084" y="-558793"/>
            <a:ext cx="2400911" cy="2316879"/>
          </a:xfrm>
          <a:custGeom>
            <a:avLst/>
            <a:gdLst/>
            <a:ahLst/>
            <a:cxnLst/>
            <a:rect r="r" b="b" t="t" l="l"/>
            <a:pathLst>
              <a:path h="2316879" w="2400911">
                <a:moveTo>
                  <a:pt x="0" y="0"/>
                </a:moveTo>
                <a:lnTo>
                  <a:pt x="2400912" y="0"/>
                </a:lnTo>
                <a:lnTo>
                  <a:pt x="2400912" y="2316879"/>
                </a:lnTo>
                <a:lnTo>
                  <a:pt x="0" y="231687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8100000">
            <a:off x="13599188" y="-558793"/>
            <a:ext cx="2400911" cy="2316879"/>
          </a:xfrm>
          <a:custGeom>
            <a:avLst/>
            <a:gdLst/>
            <a:ahLst/>
            <a:cxnLst/>
            <a:rect r="r" b="b" t="t" l="l"/>
            <a:pathLst>
              <a:path h="2316879" w="2400911">
                <a:moveTo>
                  <a:pt x="2400911" y="0"/>
                </a:moveTo>
                <a:lnTo>
                  <a:pt x="0" y="0"/>
                </a:lnTo>
                <a:lnTo>
                  <a:pt x="0" y="2316879"/>
                </a:lnTo>
                <a:lnTo>
                  <a:pt x="2400911" y="2316879"/>
                </a:lnTo>
                <a:lnTo>
                  <a:pt x="2400911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006214" y="7898354"/>
            <a:ext cx="2406145" cy="2388646"/>
          </a:xfrm>
          <a:custGeom>
            <a:avLst/>
            <a:gdLst/>
            <a:ahLst/>
            <a:cxnLst/>
            <a:rect r="r" b="b" t="t" l="l"/>
            <a:pathLst>
              <a:path h="2388646" w="2406145">
                <a:moveTo>
                  <a:pt x="0" y="0"/>
                </a:moveTo>
                <a:lnTo>
                  <a:pt x="2406146" y="0"/>
                </a:lnTo>
                <a:lnTo>
                  <a:pt x="2406146" y="2388646"/>
                </a:lnTo>
                <a:lnTo>
                  <a:pt x="0" y="238864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481055" y="2626508"/>
            <a:ext cx="2806945" cy="2806945"/>
          </a:xfrm>
          <a:custGeom>
            <a:avLst/>
            <a:gdLst/>
            <a:ahLst/>
            <a:cxnLst/>
            <a:rect r="r" b="b" t="t" l="l"/>
            <a:pathLst>
              <a:path h="2806945" w="2806945">
                <a:moveTo>
                  <a:pt x="0" y="0"/>
                </a:moveTo>
                <a:lnTo>
                  <a:pt x="2806945" y="0"/>
                </a:lnTo>
                <a:lnTo>
                  <a:pt x="2806945" y="2806945"/>
                </a:lnTo>
                <a:lnTo>
                  <a:pt x="0" y="280694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954664" y="7947343"/>
            <a:ext cx="3915745" cy="2339657"/>
          </a:xfrm>
          <a:custGeom>
            <a:avLst/>
            <a:gdLst/>
            <a:ahLst/>
            <a:cxnLst/>
            <a:rect r="r" b="b" t="t" l="l"/>
            <a:pathLst>
              <a:path h="2339657" w="3915745">
                <a:moveTo>
                  <a:pt x="0" y="0"/>
                </a:moveTo>
                <a:lnTo>
                  <a:pt x="3915744" y="0"/>
                </a:lnTo>
                <a:lnTo>
                  <a:pt x="3915744" y="2339657"/>
                </a:lnTo>
                <a:lnTo>
                  <a:pt x="0" y="233965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417592" y="971476"/>
            <a:ext cx="7452816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5D3C36"/>
                </a:solidFill>
                <a:latin typeface="Glacial Indifference"/>
              </a:rPr>
              <a:t>A project by the pupils of Στ2΄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A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90113" y="0"/>
            <a:ext cx="13707774" cy="10287000"/>
          </a:xfrm>
          <a:custGeom>
            <a:avLst/>
            <a:gdLst/>
            <a:ahLst/>
            <a:cxnLst/>
            <a:rect r="r" b="b" t="t" l="l"/>
            <a:pathLst>
              <a:path h="10287000" w="13707774">
                <a:moveTo>
                  <a:pt x="0" y="0"/>
                </a:moveTo>
                <a:lnTo>
                  <a:pt x="13707774" y="0"/>
                </a:lnTo>
                <a:lnTo>
                  <a:pt x="1370777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9" r="-1449" b="-3555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A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595255" y="0"/>
            <a:ext cx="8268519" cy="10287000"/>
          </a:xfrm>
          <a:custGeom>
            <a:avLst/>
            <a:gdLst/>
            <a:ahLst/>
            <a:cxnLst/>
            <a:rect r="r" b="b" t="t" l="l"/>
            <a:pathLst>
              <a:path h="10287000" w="8268519">
                <a:moveTo>
                  <a:pt x="0" y="0"/>
                </a:moveTo>
                <a:lnTo>
                  <a:pt x="8268520" y="0"/>
                </a:lnTo>
                <a:lnTo>
                  <a:pt x="8268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56" r="0" b="-1856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EA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116529" y="0"/>
            <a:ext cx="7261890" cy="10287000"/>
          </a:xfrm>
          <a:custGeom>
            <a:avLst/>
            <a:gdLst/>
            <a:ahLst/>
            <a:cxnLst/>
            <a:rect r="r" b="b" t="t" l="l"/>
            <a:pathLst>
              <a:path h="10287000" w="7261890">
                <a:moveTo>
                  <a:pt x="0" y="0"/>
                </a:moveTo>
                <a:lnTo>
                  <a:pt x="7261890" y="0"/>
                </a:lnTo>
                <a:lnTo>
                  <a:pt x="72618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5" t="-249" r="0" b="-249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111" r="0" b="-811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53602" y="3515036"/>
            <a:ext cx="10980796" cy="2136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022"/>
              </a:lnSpc>
              <a:spcBef>
                <a:spcPct val="0"/>
              </a:spcBef>
            </a:pPr>
            <a:r>
              <a:rPr lang="en-US" sz="16022" u="none">
                <a:solidFill>
                  <a:srgbClr val="F1442E"/>
                </a:solidFill>
                <a:latin typeface="BM Hanna"/>
              </a:rPr>
              <a:t>Thank you!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430790">
            <a:off x="-53817" y="5014150"/>
            <a:ext cx="1493753" cy="2766209"/>
          </a:xfrm>
          <a:custGeom>
            <a:avLst/>
            <a:gdLst/>
            <a:ahLst/>
            <a:cxnLst/>
            <a:rect r="r" b="b" t="t" l="l"/>
            <a:pathLst>
              <a:path h="2766209" w="1493753">
                <a:moveTo>
                  <a:pt x="0" y="0"/>
                </a:moveTo>
                <a:lnTo>
                  <a:pt x="1493753" y="0"/>
                </a:lnTo>
                <a:lnTo>
                  <a:pt x="1493753" y="2766209"/>
                </a:lnTo>
                <a:lnTo>
                  <a:pt x="0" y="27662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73285">
            <a:off x="-145417" y="-136582"/>
            <a:ext cx="1929135" cy="3062119"/>
          </a:xfrm>
          <a:custGeom>
            <a:avLst/>
            <a:gdLst/>
            <a:ahLst/>
            <a:cxnLst/>
            <a:rect r="r" b="b" t="t" l="l"/>
            <a:pathLst>
              <a:path h="3062119" w="1929135">
                <a:moveTo>
                  <a:pt x="0" y="0"/>
                </a:moveTo>
                <a:lnTo>
                  <a:pt x="1929134" y="0"/>
                </a:lnTo>
                <a:lnTo>
                  <a:pt x="1929134" y="3062119"/>
                </a:lnTo>
                <a:lnTo>
                  <a:pt x="0" y="30621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263314" y="744094"/>
            <a:ext cx="1488934" cy="2466143"/>
          </a:xfrm>
          <a:custGeom>
            <a:avLst/>
            <a:gdLst/>
            <a:ahLst/>
            <a:cxnLst/>
            <a:rect r="r" b="b" t="t" l="l"/>
            <a:pathLst>
              <a:path h="2466143" w="1488934">
                <a:moveTo>
                  <a:pt x="0" y="0"/>
                </a:moveTo>
                <a:lnTo>
                  <a:pt x="1488934" y="0"/>
                </a:lnTo>
                <a:lnTo>
                  <a:pt x="1488934" y="2466142"/>
                </a:lnTo>
                <a:lnTo>
                  <a:pt x="0" y="2466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20827" y="7862861"/>
            <a:ext cx="3934974" cy="3108630"/>
          </a:xfrm>
          <a:custGeom>
            <a:avLst/>
            <a:gdLst/>
            <a:ahLst/>
            <a:cxnLst/>
            <a:rect r="r" b="b" t="t" l="l"/>
            <a:pathLst>
              <a:path h="3108630" w="3934974">
                <a:moveTo>
                  <a:pt x="0" y="0"/>
                </a:moveTo>
                <a:lnTo>
                  <a:pt x="3934975" y="0"/>
                </a:lnTo>
                <a:lnTo>
                  <a:pt x="3934975" y="3108630"/>
                </a:lnTo>
                <a:lnTo>
                  <a:pt x="0" y="31086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974112">
            <a:off x="14046952" y="2107227"/>
            <a:ext cx="2286584" cy="977515"/>
          </a:xfrm>
          <a:custGeom>
            <a:avLst/>
            <a:gdLst/>
            <a:ahLst/>
            <a:cxnLst/>
            <a:rect r="r" b="b" t="t" l="l"/>
            <a:pathLst>
              <a:path h="977515" w="2286584">
                <a:moveTo>
                  <a:pt x="0" y="0"/>
                </a:moveTo>
                <a:lnTo>
                  <a:pt x="2286584" y="0"/>
                </a:lnTo>
                <a:lnTo>
                  <a:pt x="2286584" y="977515"/>
                </a:lnTo>
                <a:lnTo>
                  <a:pt x="0" y="977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853409">
            <a:off x="3942864" y="8853659"/>
            <a:ext cx="2492598" cy="1966037"/>
          </a:xfrm>
          <a:custGeom>
            <a:avLst/>
            <a:gdLst/>
            <a:ahLst/>
            <a:cxnLst/>
            <a:rect r="r" b="b" t="t" l="l"/>
            <a:pathLst>
              <a:path h="1966037" w="2492598">
                <a:moveTo>
                  <a:pt x="0" y="0"/>
                </a:moveTo>
                <a:lnTo>
                  <a:pt x="2492598" y="0"/>
                </a:lnTo>
                <a:lnTo>
                  <a:pt x="2492598" y="1966037"/>
                </a:lnTo>
                <a:lnTo>
                  <a:pt x="0" y="19660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320838">
            <a:off x="350577" y="3191321"/>
            <a:ext cx="2512738" cy="1956795"/>
          </a:xfrm>
          <a:custGeom>
            <a:avLst/>
            <a:gdLst/>
            <a:ahLst/>
            <a:cxnLst/>
            <a:rect r="r" b="b" t="t" l="l"/>
            <a:pathLst>
              <a:path h="1956795" w="2512738">
                <a:moveTo>
                  <a:pt x="0" y="0"/>
                </a:moveTo>
                <a:lnTo>
                  <a:pt x="2512738" y="0"/>
                </a:lnTo>
                <a:lnTo>
                  <a:pt x="2512738" y="1956795"/>
                </a:lnTo>
                <a:lnTo>
                  <a:pt x="0" y="19567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517207">
            <a:off x="15933245" y="-142557"/>
            <a:ext cx="2642228" cy="2848763"/>
          </a:xfrm>
          <a:custGeom>
            <a:avLst/>
            <a:gdLst/>
            <a:ahLst/>
            <a:cxnLst/>
            <a:rect r="r" b="b" t="t" l="l"/>
            <a:pathLst>
              <a:path h="2848763" w="2642228">
                <a:moveTo>
                  <a:pt x="0" y="0"/>
                </a:moveTo>
                <a:lnTo>
                  <a:pt x="2642228" y="0"/>
                </a:lnTo>
                <a:lnTo>
                  <a:pt x="2642228" y="2848763"/>
                </a:lnTo>
                <a:lnTo>
                  <a:pt x="0" y="284876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663933">
            <a:off x="16434860" y="2956577"/>
            <a:ext cx="2444588" cy="2166517"/>
          </a:xfrm>
          <a:custGeom>
            <a:avLst/>
            <a:gdLst/>
            <a:ahLst/>
            <a:cxnLst/>
            <a:rect r="r" b="b" t="t" l="l"/>
            <a:pathLst>
              <a:path h="2166517" w="2444588">
                <a:moveTo>
                  <a:pt x="0" y="0"/>
                </a:moveTo>
                <a:lnTo>
                  <a:pt x="2444588" y="0"/>
                </a:lnTo>
                <a:lnTo>
                  <a:pt x="2444588" y="2166517"/>
                </a:lnTo>
                <a:lnTo>
                  <a:pt x="0" y="216651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1550233">
            <a:off x="12919018" y="-428395"/>
            <a:ext cx="2222711" cy="1930980"/>
          </a:xfrm>
          <a:custGeom>
            <a:avLst/>
            <a:gdLst/>
            <a:ahLst/>
            <a:cxnLst/>
            <a:rect r="r" b="b" t="t" l="l"/>
            <a:pathLst>
              <a:path h="1930980" w="2222711">
                <a:moveTo>
                  <a:pt x="0" y="0"/>
                </a:moveTo>
                <a:lnTo>
                  <a:pt x="2222711" y="0"/>
                </a:lnTo>
                <a:lnTo>
                  <a:pt x="2222711" y="1930980"/>
                </a:lnTo>
                <a:lnTo>
                  <a:pt x="0" y="19309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37476">
            <a:off x="15506365" y="7995817"/>
            <a:ext cx="2616545" cy="2524966"/>
          </a:xfrm>
          <a:custGeom>
            <a:avLst/>
            <a:gdLst/>
            <a:ahLst/>
            <a:cxnLst/>
            <a:rect r="r" b="b" t="t" l="l"/>
            <a:pathLst>
              <a:path h="2524966" w="2616545">
                <a:moveTo>
                  <a:pt x="0" y="0"/>
                </a:moveTo>
                <a:lnTo>
                  <a:pt x="2616545" y="0"/>
                </a:lnTo>
                <a:lnTo>
                  <a:pt x="2616545" y="2524966"/>
                </a:lnTo>
                <a:lnTo>
                  <a:pt x="0" y="252496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633798" y="5426013"/>
            <a:ext cx="2361679" cy="1942481"/>
          </a:xfrm>
          <a:custGeom>
            <a:avLst/>
            <a:gdLst/>
            <a:ahLst/>
            <a:cxnLst/>
            <a:rect r="r" b="b" t="t" l="l"/>
            <a:pathLst>
              <a:path h="1942481" w="2361679">
                <a:moveTo>
                  <a:pt x="0" y="0"/>
                </a:moveTo>
                <a:lnTo>
                  <a:pt x="2361679" y="0"/>
                </a:lnTo>
                <a:lnTo>
                  <a:pt x="2361679" y="1942482"/>
                </a:lnTo>
                <a:lnTo>
                  <a:pt x="0" y="194248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609592">
            <a:off x="13388966" y="7468179"/>
            <a:ext cx="1379172" cy="2800350"/>
          </a:xfrm>
          <a:custGeom>
            <a:avLst/>
            <a:gdLst/>
            <a:ahLst/>
            <a:cxnLst/>
            <a:rect r="r" b="b" t="t" l="l"/>
            <a:pathLst>
              <a:path h="2800350" w="1379172">
                <a:moveTo>
                  <a:pt x="0" y="0"/>
                </a:moveTo>
                <a:lnTo>
                  <a:pt x="1379172" y="0"/>
                </a:lnTo>
                <a:lnTo>
                  <a:pt x="1379172" y="2800350"/>
                </a:lnTo>
                <a:lnTo>
                  <a:pt x="0" y="28003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4398014">
            <a:off x="2378374" y="6102843"/>
            <a:ext cx="1606529" cy="2711441"/>
          </a:xfrm>
          <a:custGeom>
            <a:avLst/>
            <a:gdLst/>
            <a:ahLst/>
            <a:cxnLst/>
            <a:rect r="r" b="b" t="t" l="l"/>
            <a:pathLst>
              <a:path h="2711441" w="1606529">
                <a:moveTo>
                  <a:pt x="0" y="0"/>
                </a:moveTo>
                <a:lnTo>
                  <a:pt x="1606529" y="0"/>
                </a:lnTo>
                <a:lnTo>
                  <a:pt x="1606529" y="2711441"/>
                </a:lnTo>
                <a:lnTo>
                  <a:pt x="0" y="271144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DAF3WBvKWoo</dc:identifier>
  <dcterms:modified xsi:type="dcterms:W3CDTF">2011-08-01T06:04:30Z</dcterms:modified>
  <cp:revision>1</cp:revision>
  <dc:title>A project by the pupils of Στ2΄</dc:title>
</cp:coreProperties>
</file>