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10" name="Picture 17">
            <a:extLst>
              <a:ext uri="{FF2B5EF4-FFF2-40B4-BE49-F238E27FC236}">
                <a16:creationId xmlns:a16="http://schemas.microsoft.com/office/drawing/2014/main" id="{34A54965-1656-3FAA-BEA4-005CAC567BFF}"/>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1" name="Picture 14">
            <a:extLst>
              <a:ext uri="{FF2B5EF4-FFF2-40B4-BE49-F238E27FC236}">
                <a16:creationId xmlns:a16="http://schemas.microsoft.com/office/drawing/2014/main" id="{9712F45A-0C27-EC6D-2099-CB7449E6FE91}"/>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2" name="Rectangle 7">
            <a:extLst>
              <a:ext uri="{FF2B5EF4-FFF2-40B4-BE49-F238E27FC236}">
                <a16:creationId xmlns:a16="http://schemas.microsoft.com/office/drawing/2014/main" id="{8D97C5CB-C7D3-6475-5A6E-2149D10BA634}"/>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Rectangle 56">
            <a:extLst>
              <a:ext uri="{FF2B5EF4-FFF2-40B4-BE49-F238E27FC236}">
                <a16:creationId xmlns:a16="http://schemas.microsoft.com/office/drawing/2014/main" id="{D4935E03-2CD7-91B1-C381-A33978CEB7D7}"/>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6">
            <a:extLst>
              <a:ext uri="{FF2B5EF4-FFF2-40B4-BE49-F238E27FC236}">
                <a16:creationId xmlns:a16="http://schemas.microsoft.com/office/drawing/2014/main" id="{BE02C1F2-E4B1-1BA9-EF36-D91CDBB86555}"/>
              </a:ext>
            </a:extLst>
          </p:cNvPr>
          <p:cNvSpPr/>
          <p:nvPr/>
        </p:nvSpPr>
        <p:spPr>
          <a:xfrm>
            <a:off x="1007531" y="0"/>
            <a:ext cx="7934349"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7">
            <a:extLst>
              <a:ext uri="{FF2B5EF4-FFF2-40B4-BE49-F238E27FC236}">
                <a16:creationId xmlns:a16="http://schemas.microsoft.com/office/drawing/2014/main" id="{32722E47-D372-6A58-18EA-488CD925029F}"/>
              </a:ext>
            </a:extLst>
          </p:cNvPr>
          <p:cNvSpPr/>
          <p:nvPr/>
        </p:nvSpPr>
        <p:spPr>
          <a:xfrm>
            <a:off x="8941881"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itle 1">
            <a:extLst>
              <a:ext uri="{FF2B5EF4-FFF2-40B4-BE49-F238E27FC236}">
                <a16:creationId xmlns:a16="http://schemas.microsoft.com/office/drawing/2014/main" id="{63040B65-E55A-02D1-BCD7-EB56F9158270}"/>
              </a:ext>
            </a:extLst>
          </p:cNvPr>
          <p:cNvSpPr txBox="1">
            <a:spLocks noGrp="1"/>
          </p:cNvSpPr>
          <p:nvPr>
            <p:ph type="ctrTitle"/>
          </p:nvPr>
        </p:nvSpPr>
        <p:spPr>
          <a:xfrm>
            <a:off x="2611809" y="3429000"/>
            <a:ext cx="5518065" cy="2268562"/>
          </a:xfrm>
        </p:spPr>
        <p:txBody>
          <a:bodyPr/>
          <a:lstStyle>
            <a:lvl1pPr>
              <a:defRPr sz="6000"/>
            </a:lvl1pPr>
          </a:lstStyle>
          <a:p>
            <a:pPr lvl="0"/>
            <a:r>
              <a:rPr lang="el-GR"/>
              <a:t>Κάντε κλικ για να επεξεργαστείτε τον τίτλο υποδείγματος</a:t>
            </a:r>
            <a:endParaRPr lang="en-US"/>
          </a:p>
        </p:txBody>
      </p:sp>
      <p:sp>
        <p:nvSpPr>
          <p:cNvPr id="5" name="Subtitle 2">
            <a:extLst>
              <a:ext uri="{FF2B5EF4-FFF2-40B4-BE49-F238E27FC236}">
                <a16:creationId xmlns:a16="http://schemas.microsoft.com/office/drawing/2014/main" id="{3BC7EB0D-017B-EE77-6D4E-4B04EE8EED40}"/>
              </a:ext>
            </a:extLst>
          </p:cNvPr>
          <p:cNvSpPr txBox="1">
            <a:spLocks noGrp="1"/>
          </p:cNvSpPr>
          <p:nvPr>
            <p:ph type="subTitle" idx="1"/>
          </p:nvPr>
        </p:nvSpPr>
        <p:spPr>
          <a:xfrm>
            <a:off x="2772277" y="2268781"/>
            <a:ext cx="5357597" cy="1160209"/>
          </a:xfrm>
        </p:spPr>
        <p:txBody>
          <a:bodyPr tIns="0" anchor="b"/>
          <a:lstStyle>
            <a:lvl1pPr marL="0" indent="0" algn="r">
              <a:buNone/>
              <a:defRPr sz="1800"/>
            </a:lvl1pPr>
          </a:lstStyle>
          <a:p>
            <a:pPr lvl="0"/>
            <a:r>
              <a:rPr lang="el-GR"/>
              <a:t>Κάντε κλικ για να επεξεργαστείτε τον υπότιτλο του υποδείγματος</a:t>
            </a:r>
            <a:endParaRPr lang="en-US"/>
          </a:p>
        </p:txBody>
      </p:sp>
      <p:sp>
        <p:nvSpPr>
          <p:cNvPr id="6" name="Date Placeholder 3">
            <a:extLst>
              <a:ext uri="{FF2B5EF4-FFF2-40B4-BE49-F238E27FC236}">
                <a16:creationId xmlns:a16="http://schemas.microsoft.com/office/drawing/2014/main" id="{1C4B7C16-288E-AE12-F361-9D7D4AD7C879}"/>
              </a:ext>
            </a:extLst>
          </p:cNvPr>
          <p:cNvSpPr txBox="1">
            <a:spLocks noGrp="1"/>
          </p:cNvSpPr>
          <p:nvPr>
            <p:ph type="dt" sz="half" idx="7"/>
          </p:nvPr>
        </p:nvSpPr>
        <p:spPr>
          <a:xfrm rot="5400013">
            <a:off x="-810067" y="5270601"/>
            <a:ext cx="2662732" cy="182880"/>
          </a:xfrm>
        </p:spPr>
        <p:txBody>
          <a:bodyPr/>
          <a:lstStyle>
            <a:lvl1pPr>
              <a:defRPr/>
            </a:lvl1pPr>
          </a:lstStyle>
          <a:p>
            <a:pPr lvl="0"/>
            <a:fld id="{A34F1BB8-4486-4E51-B280-9CA4C92095A3}" type="datetime1">
              <a:rPr lang="en-US"/>
              <a:pPr lvl="0"/>
              <a:t>5/14/2022</a:t>
            </a:fld>
            <a:endParaRPr lang="en-US"/>
          </a:p>
        </p:txBody>
      </p:sp>
      <p:sp>
        <p:nvSpPr>
          <p:cNvPr id="7" name="Footer Placeholder 4">
            <a:extLst>
              <a:ext uri="{FF2B5EF4-FFF2-40B4-BE49-F238E27FC236}">
                <a16:creationId xmlns:a16="http://schemas.microsoft.com/office/drawing/2014/main" id="{2E3DFDD1-8C80-E6E5-AE48-7A12663631DA}"/>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8" name="Slide Number Placeholder 5">
            <a:extLst>
              <a:ext uri="{FF2B5EF4-FFF2-40B4-BE49-F238E27FC236}">
                <a16:creationId xmlns:a16="http://schemas.microsoft.com/office/drawing/2014/main" id="{E5867D84-0320-73B1-FDE7-1AF72988E006}"/>
              </a:ext>
            </a:extLst>
          </p:cNvPr>
          <p:cNvSpPr txBox="1">
            <a:spLocks noGrp="1"/>
          </p:cNvSpPr>
          <p:nvPr>
            <p:ph type="sldNum" sz="quarter" idx="8"/>
          </p:nvPr>
        </p:nvSpPr>
        <p:spPr>
          <a:xfrm>
            <a:off x="158410" y="164592"/>
            <a:ext cx="636724" cy="322847"/>
          </a:xfrm>
        </p:spPr>
        <p:txBody>
          <a:bodyPr/>
          <a:lstStyle>
            <a:lvl1pPr>
              <a:defRPr/>
            </a:lvl1pPr>
          </a:lstStyle>
          <a:p>
            <a:pPr lvl="0"/>
            <a:fld id="{E6071073-30C7-48DC-B3F1-825C99046E21}" type="slidenum">
              <a:t>‹#›</a:t>
            </a:fld>
            <a:endParaRPr lang="en-US"/>
          </a:p>
        </p:txBody>
      </p:sp>
      <p:sp>
        <p:nvSpPr>
          <p:cNvPr id="9" name="TextBox 12">
            <a:extLst>
              <a:ext uri="{FF2B5EF4-FFF2-40B4-BE49-F238E27FC236}">
                <a16:creationId xmlns:a16="http://schemas.microsoft.com/office/drawing/2014/main" id="{7473ED0A-23EB-E7FE-2BCA-3BB075C96AF5}"/>
              </a:ext>
            </a:extLst>
          </p:cNvPr>
          <p:cNvSpPr txBox="1"/>
          <p:nvPr/>
        </p:nvSpPr>
        <p:spPr>
          <a:xfrm>
            <a:off x="2191286" y="3262853"/>
            <a:ext cx="415640" cy="461662"/>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8EC0C1"/>
                </a:solidFill>
                <a:uFillTx/>
                <a:latin typeface="Wingdings 3" pitchFamily="18"/>
              </a:rPr>
              <a:t>z</a:t>
            </a:r>
            <a:endParaRPr lang="en-US" sz="2400" b="0" i="0" u="none" strike="noStrike" kern="1200" cap="none" spc="0" baseline="0">
              <a:solidFill>
                <a:srgbClr val="8EC0C1"/>
              </a:solidFill>
              <a:uFillTx/>
              <a:latin typeface="MS Shell Dlg 2" pitchFamily="34"/>
            </a:endParaRPr>
          </a:p>
        </p:txBody>
      </p:sp>
    </p:spTree>
    <p:extLst>
      <p:ext uri="{BB962C8B-B14F-4D97-AF65-F5344CB8AC3E}">
        <p14:creationId xmlns:p14="http://schemas.microsoft.com/office/powerpoint/2010/main" val="9825850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10" name="Picture 17">
            <a:extLst>
              <a:ext uri="{FF2B5EF4-FFF2-40B4-BE49-F238E27FC236}">
                <a16:creationId xmlns:a16="http://schemas.microsoft.com/office/drawing/2014/main" id="{2F61EBA5-3EFD-4970-F391-1BE0C9974104}"/>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1" name="Picture 14">
            <a:extLst>
              <a:ext uri="{FF2B5EF4-FFF2-40B4-BE49-F238E27FC236}">
                <a16:creationId xmlns:a16="http://schemas.microsoft.com/office/drawing/2014/main" id="{EDEE373D-C6AE-53FF-F1EA-77D889293FFD}"/>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2" name="Rectangle 7">
            <a:extLst>
              <a:ext uri="{FF2B5EF4-FFF2-40B4-BE49-F238E27FC236}">
                <a16:creationId xmlns:a16="http://schemas.microsoft.com/office/drawing/2014/main" id="{681E65FB-1513-43C2-58A2-C6EAFA84ACDB}"/>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Rectangle 56">
            <a:extLst>
              <a:ext uri="{FF2B5EF4-FFF2-40B4-BE49-F238E27FC236}">
                <a16:creationId xmlns:a16="http://schemas.microsoft.com/office/drawing/2014/main" id="{5AE3507A-FE59-64CA-447D-BFAE5CDF8152}"/>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3">
            <a:extLst>
              <a:ext uri="{FF2B5EF4-FFF2-40B4-BE49-F238E27FC236}">
                <a16:creationId xmlns:a16="http://schemas.microsoft.com/office/drawing/2014/main" id="{A20D89FD-1D86-E7E6-EBA0-1D152B16209E}"/>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14">
            <a:extLst>
              <a:ext uri="{FF2B5EF4-FFF2-40B4-BE49-F238E27FC236}">
                <a16:creationId xmlns:a16="http://schemas.microsoft.com/office/drawing/2014/main" id="{9129CB29-FE81-2973-A876-A788F9938DB0}"/>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extBox 8">
            <a:extLst>
              <a:ext uri="{FF2B5EF4-FFF2-40B4-BE49-F238E27FC236}">
                <a16:creationId xmlns:a16="http://schemas.microsoft.com/office/drawing/2014/main" id="{2868A8DD-37A5-17AD-9503-E1BB0625D9A9}"/>
              </a:ext>
            </a:extLst>
          </p:cNvPr>
          <p:cNvSpPr txBox="1"/>
          <p:nvPr/>
        </p:nvSpPr>
        <p:spPr>
          <a:xfrm>
            <a:off x="2194239" y="641223"/>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5" name="Title 1">
            <a:extLst>
              <a:ext uri="{FF2B5EF4-FFF2-40B4-BE49-F238E27FC236}">
                <a16:creationId xmlns:a16="http://schemas.microsoft.com/office/drawing/2014/main" id="{CF827CB8-1285-6C7B-25A5-03CB0F8E51EF}"/>
              </a:ext>
            </a:extLst>
          </p:cNvPr>
          <p:cNvSpPr txBox="1">
            <a:spLocks noGrp="1"/>
          </p:cNvSpPr>
          <p:nvPr>
            <p:ph type="title"/>
          </p:nvPr>
        </p:nvSpPr>
        <p:spPr>
          <a:xfrm>
            <a:off x="2611809" y="808055"/>
            <a:ext cx="7954091" cy="1077227"/>
          </a:xfrm>
        </p:spPr>
        <p:txBody>
          <a:bodyPr/>
          <a:lstStyle>
            <a:lvl1pPr>
              <a:defRPr/>
            </a:lvl1pPr>
          </a:lstStyle>
          <a:p>
            <a:pPr lvl="0"/>
            <a:r>
              <a:rPr lang="el-GR"/>
              <a:t>Κάντε κλικ για να επεξεργαστείτε τον τίτλο υποδείγματος</a:t>
            </a:r>
            <a:endParaRPr lang="en-US"/>
          </a:p>
        </p:txBody>
      </p:sp>
      <p:sp>
        <p:nvSpPr>
          <p:cNvPr id="6" name="Vertical Text Placeholder 2">
            <a:extLst>
              <a:ext uri="{FF2B5EF4-FFF2-40B4-BE49-F238E27FC236}">
                <a16:creationId xmlns:a16="http://schemas.microsoft.com/office/drawing/2014/main" id="{CC069A90-F77D-446A-CC9E-0AB717753328}"/>
              </a:ext>
            </a:extLst>
          </p:cNvPr>
          <p:cNvSpPr txBox="1">
            <a:spLocks noGrp="1"/>
          </p:cNvSpPr>
          <p:nvPr>
            <p:ph type="body" orient="vert" idx="1"/>
          </p:nvPr>
        </p:nvSpPr>
        <p:spPr>
          <a:xfrm>
            <a:off x="2773594" y="2052114"/>
            <a:ext cx="7796540" cy="3997829"/>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3">
            <a:extLst>
              <a:ext uri="{FF2B5EF4-FFF2-40B4-BE49-F238E27FC236}">
                <a16:creationId xmlns:a16="http://schemas.microsoft.com/office/drawing/2014/main" id="{D146B4A4-DB45-00A0-F92D-E936E4921BD6}"/>
              </a:ext>
            </a:extLst>
          </p:cNvPr>
          <p:cNvSpPr txBox="1">
            <a:spLocks noGrp="1"/>
          </p:cNvSpPr>
          <p:nvPr>
            <p:ph type="dt" sz="half" idx="7"/>
          </p:nvPr>
        </p:nvSpPr>
        <p:spPr>
          <a:xfrm rot="5400013">
            <a:off x="-810067" y="5270601"/>
            <a:ext cx="2662732" cy="182880"/>
          </a:xfrm>
        </p:spPr>
        <p:txBody>
          <a:bodyPr/>
          <a:lstStyle>
            <a:lvl1pPr>
              <a:defRPr/>
            </a:lvl1pPr>
          </a:lstStyle>
          <a:p>
            <a:pPr lvl="0"/>
            <a:fld id="{C4DFA629-B221-4578-BE81-9AA4B4B19DA9}" type="datetime1">
              <a:rPr lang="en-US"/>
              <a:pPr lvl="0"/>
              <a:t>5/14/2022</a:t>
            </a:fld>
            <a:endParaRPr lang="en-US"/>
          </a:p>
        </p:txBody>
      </p:sp>
      <p:sp>
        <p:nvSpPr>
          <p:cNvPr id="8" name="Footer Placeholder 4">
            <a:extLst>
              <a:ext uri="{FF2B5EF4-FFF2-40B4-BE49-F238E27FC236}">
                <a16:creationId xmlns:a16="http://schemas.microsoft.com/office/drawing/2014/main" id="{84B36C43-1939-4863-7FBF-C7128E04A651}"/>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9" name="Slide Number Placeholder 5">
            <a:extLst>
              <a:ext uri="{FF2B5EF4-FFF2-40B4-BE49-F238E27FC236}">
                <a16:creationId xmlns:a16="http://schemas.microsoft.com/office/drawing/2014/main" id="{027E8F85-1C56-9492-9BA0-7CF86758F9CB}"/>
              </a:ext>
            </a:extLst>
          </p:cNvPr>
          <p:cNvSpPr txBox="1">
            <a:spLocks noGrp="1"/>
          </p:cNvSpPr>
          <p:nvPr>
            <p:ph type="sldNum" sz="quarter" idx="8"/>
          </p:nvPr>
        </p:nvSpPr>
        <p:spPr>
          <a:xfrm>
            <a:off x="158410" y="164592"/>
            <a:ext cx="636724" cy="322847"/>
          </a:xfrm>
        </p:spPr>
        <p:txBody>
          <a:bodyPr/>
          <a:lstStyle>
            <a:lvl1pPr>
              <a:defRPr/>
            </a:lvl1pPr>
          </a:lstStyle>
          <a:p>
            <a:pPr lvl="0"/>
            <a:fld id="{A4A03D47-3774-45D2-BF35-4CBCBA2B409E}" type="slidenum">
              <a:t>‹#›</a:t>
            </a:fld>
            <a:endParaRPr lang="en-US"/>
          </a:p>
        </p:txBody>
      </p:sp>
    </p:spTree>
    <p:extLst>
      <p:ext uri="{BB962C8B-B14F-4D97-AF65-F5344CB8AC3E}">
        <p14:creationId xmlns:p14="http://schemas.microsoft.com/office/powerpoint/2010/main" val="2135765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10" name="Picture 17">
            <a:extLst>
              <a:ext uri="{FF2B5EF4-FFF2-40B4-BE49-F238E27FC236}">
                <a16:creationId xmlns:a16="http://schemas.microsoft.com/office/drawing/2014/main" id="{F1F16C86-57B5-E65B-E553-54367CF34F53}"/>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1" name="Picture 14">
            <a:extLst>
              <a:ext uri="{FF2B5EF4-FFF2-40B4-BE49-F238E27FC236}">
                <a16:creationId xmlns:a16="http://schemas.microsoft.com/office/drawing/2014/main" id="{6C65CEC5-FEA0-4349-34A0-434F60B4C135}"/>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2" name="Rectangle 7">
            <a:extLst>
              <a:ext uri="{FF2B5EF4-FFF2-40B4-BE49-F238E27FC236}">
                <a16:creationId xmlns:a16="http://schemas.microsoft.com/office/drawing/2014/main" id="{7E51E54B-D6A9-4C00-2B4C-3E105B96D200}"/>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Rectangle 56">
            <a:extLst>
              <a:ext uri="{FF2B5EF4-FFF2-40B4-BE49-F238E27FC236}">
                <a16:creationId xmlns:a16="http://schemas.microsoft.com/office/drawing/2014/main" id="{DB6D9D39-AFD0-4DCB-FFEA-8514723F23BE}"/>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4">
            <a:extLst>
              <a:ext uri="{FF2B5EF4-FFF2-40B4-BE49-F238E27FC236}">
                <a16:creationId xmlns:a16="http://schemas.microsoft.com/office/drawing/2014/main" id="{FCDF5734-FAB6-C407-ADA6-029E186B8EC3}"/>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15">
            <a:extLst>
              <a:ext uri="{FF2B5EF4-FFF2-40B4-BE49-F238E27FC236}">
                <a16:creationId xmlns:a16="http://schemas.microsoft.com/office/drawing/2014/main" id="{8B7817A9-5CE3-A99F-5E90-494B23FFAE48}"/>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extBox 8">
            <a:extLst>
              <a:ext uri="{FF2B5EF4-FFF2-40B4-BE49-F238E27FC236}">
                <a16:creationId xmlns:a16="http://schemas.microsoft.com/office/drawing/2014/main" id="{43B4B6AB-1014-A7D0-FD4D-09EAE3A90242}"/>
              </a:ext>
            </a:extLst>
          </p:cNvPr>
          <p:cNvSpPr txBox="1"/>
          <p:nvPr/>
        </p:nvSpPr>
        <p:spPr>
          <a:xfrm rot="5400013">
            <a:off x="10337137" y="416071"/>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5" name="Vertical Title 1">
            <a:extLst>
              <a:ext uri="{FF2B5EF4-FFF2-40B4-BE49-F238E27FC236}">
                <a16:creationId xmlns:a16="http://schemas.microsoft.com/office/drawing/2014/main" id="{97B9A0F6-9BD4-549B-A964-0AA5246A563C}"/>
              </a:ext>
            </a:extLst>
          </p:cNvPr>
          <p:cNvSpPr txBox="1">
            <a:spLocks noGrp="1"/>
          </p:cNvSpPr>
          <p:nvPr>
            <p:ph type="title" orient="vert"/>
          </p:nvPr>
        </p:nvSpPr>
        <p:spPr>
          <a:xfrm>
            <a:off x="9239381" y="805815"/>
            <a:ext cx="1326520" cy="5244129"/>
          </a:xfrm>
        </p:spPr>
        <p:txBody>
          <a:bodyPr vert="eaVert"/>
          <a:lstStyle>
            <a:lvl1pPr algn="l">
              <a:defRPr/>
            </a:lvl1pPr>
          </a:lstStyle>
          <a:p>
            <a:pPr lvl="0"/>
            <a:r>
              <a:rPr lang="el-GR"/>
              <a:t>Κάντε κλικ για να επεξεργαστείτε τον τίτλο υποδείγματος</a:t>
            </a:r>
            <a:endParaRPr lang="en-US"/>
          </a:p>
        </p:txBody>
      </p:sp>
      <p:sp>
        <p:nvSpPr>
          <p:cNvPr id="6" name="Vertical Text Placeholder 2">
            <a:extLst>
              <a:ext uri="{FF2B5EF4-FFF2-40B4-BE49-F238E27FC236}">
                <a16:creationId xmlns:a16="http://schemas.microsoft.com/office/drawing/2014/main" id="{023C5CC3-0F2C-3440-4DF2-82BF11D6F8D3}"/>
              </a:ext>
            </a:extLst>
          </p:cNvPr>
          <p:cNvSpPr txBox="1">
            <a:spLocks noGrp="1"/>
          </p:cNvSpPr>
          <p:nvPr>
            <p:ph type="body" orient="vert" idx="1"/>
          </p:nvPr>
        </p:nvSpPr>
        <p:spPr>
          <a:xfrm>
            <a:off x="2608746" y="970407"/>
            <a:ext cx="6466901" cy="5079537"/>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3">
            <a:extLst>
              <a:ext uri="{FF2B5EF4-FFF2-40B4-BE49-F238E27FC236}">
                <a16:creationId xmlns:a16="http://schemas.microsoft.com/office/drawing/2014/main" id="{94CC57D3-DA58-4BC6-68FB-7606BF4EF65E}"/>
              </a:ext>
            </a:extLst>
          </p:cNvPr>
          <p:cNvSpPr txBox="1">
            <a:spLocks noGrp="1"/>
          </p:cNvSpPr>
          <p:nvPr>
            <p:ph type="dt" sz="half" idx="7"/>
          </p:nvPr>
        </p:nvSpPr>
        <p:spPr>
          <a:xfrm rot="5400013">
            <a:off x="-810067" y="5270601"/>
            <a:ext cx="2662732" cy="182880"/>
          </a:xfrm>
        </p:spPr>
        <p:txBody>
          <a:bodyPr/>
          <a:lstStyle>
            <a:lvl1pPr>
              <a:defRPr/>
            </a:lvl1pPr>
          </a:lstStyle>
          <a:p>
            <a:pPr lvl="0"/>
            <a:fld id="{41F68766-BFD5-4D3D-BFD8-65388670F221}" type="datetime1">
              <a:rPr lang="en-US"/>
              <a:pPr lvl="0"/>
              <a:t>5/14/2022</a:t>
            </a:fld>
            <a:endParaRPr lang="en-US"/>
          </a:p>
        </p:txBody>
      </p:sp>
      <p:sp>
        <p:nvSpPr>
          <p:cNvPr id="8" name="Footer Placeholder 4">
            <a:extLst>
              <a:ext uri="{FF2B5EF4-FFF2-40B4-BE49-F238E27FC236}">
                <a16:creationId xmlns:a16="http://schemas.microsoft.com/office/drawing/2014/main" id="{ADFCC4F9-A3BF-73BE-0FA0-59D2A9043375}"/>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9" name="Slide Number Placeholder 5">
            <a:extLst>
              <a:ext uri="{FF2B5EF4-FFF2-40B4-BE49-F238E27FC236}">
                <a16:creationId xmlns:a16="http://schemas.microsoft.com/office/drawing/2014/main" id="{993A2B39-F1C0-8076-1178-5BB4D87084D2}"/>
              </a:ext>
            </a:extLst>
          </p:cNvPr>
          <p:cNvSpPr txBox="1">
            <a:spLocks noGrp="1"/>
          </p:cNvSpPr>
          <p:nvPr>
            <p:ph type="sldNum" sz="quarter" idx="8"/>
          </p:nvPr>
        </p:nvSpPr>
        <p:spPr>
          <a:xfrm>
            <a:off x="158410" y="164592"/>
            <a:ext cx="636724" cy="322847"/>
          </a:xfrm>
        </p:spPr>
        <p:txBody>
          <a:bodyPr/>
          <a:lstStyle>
            <a:lvl1pPr>
              <a:defRPr/>
            </a:lvl1pPr>
          </a:lstStyle>
          <a:p>
            <a:pPr lvl="0"/>
            <a:fld id="{2824421A-F88C-4DF0-92EE-195E55A35E76}" type="slidenum">
              <a:t>‹#›</a:t>
            </a:fld>
            <a:endParaRPr lang="en-US"/>
          </a:p>
        </p:txBody>
      </p:sp>
    </p:spTree>
    <p:extLst>
      <p:ext uri="{BB962C8B-B14F-4D97-AF65-F5344CB8AC3E}">
        <p14:creationId xmlns:p14="http://schemas.microsoft.com/office/powerpoint/2010/main" val="77830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0" name="Picture 17">
            <a:extLst>
              <a:ext uri="{FF2B5EF4-FFF2-40B4-BE49-F238E27FC236}">
                <a16:creationId xmlns:a16="http://schemas.microsoft.com/office/drawing/2014/main" id="{84408233-ED5B-6393-273A-749649BFFE0C}"/>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1" name="Picture 14">
            <a:extLst>
              <a:ext uri="{FF2B5EF4-FFF2-40B4-BE49-F238E27FC236}">
                <a16:creationId xmlns:a16="http://schemas.microsoft.com/office/drawing/2014/main" id="{3B2EE40B-2F6E-C0F6-8D21-696DA8403879}"/>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2" name="Rectangle 7">
            <a:extLst>
              <a:ext uri="{FF2B5EF4-FFF2-40B4-BE49-F238E27FC236}">
                <a16:creationId xmlns:a16="http://schemas.microsoft.com/office/drawing/2014/main" id="{621E0EDD-444F-BF7C-3AA5-8C15A02D172F}"/>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Rectangle 56">
            <a:extLst>
              <a:ext uri="{FF2B5EF4-FFF2-40B4-BE49-F238E27FC236}">
                <a16:creationId xmlns:a16="http://schemas.microsoft.com/office/drawing/2014/main" id="{A24522E4-4A60-2E76-CF1B-C5B3EC53D340}"/>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28">
            <a:extLst>
              <a:ext uri="{FF2B5EF4-FFF2-40B4-BE49-F238E27FC236}">
                <a16:creationId xmlns:a16="http://schemas.microsoft.com/office/drawing/2014/main" id="{0CC7EF1A-E0A7-A976-AA83-498DC4157EF8}"/>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8">
            <a:extLst>
              <a:ext uri="{FF2B5EF4-FFF2-40B4-BE49-F238E27FC236}">
                <a16:creationId xmlns:a16="http://schemas.microsoft.com/office/drawing/2014/main" id="{E1468482-B656-429B-2824-FC430B3630B9}"/>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itle 1">
            <a:extLst>
              <a:ext uri="{FF2B5EF4-FFF2-40B4-BE49-F238E27FC236}">
                <a16:creationId xmlns:a16="http://schemas.microsoft.com/office/drawing/2014/main" id="{50ACE608-7D13-7C1C-B5EA-720A71699584}"/>
              </a:ext>
            </a:extLst>
          </p:cNvPr>
          <p:cNvSpPr txBox="1">
            <a:spLocks noGrp="1"/>
          </p:cNvSpPr>
          <p:nvPr>
            <p:ph type="title"/>
          </p:nvPr>
        </p:nvSpPr>
        <p:spPr>
          <a:xfrm>
            <a:off x="2611809" y="808055"/>
            <a:ext cx="7958334" cy="1077227"/>
          </a:xfrm>
        </p:spPr>
        <p:txBody>
          <a:bodyPr/>
          <a:lstStyle>
            <a:lvl1pPr>
              <a:defRPr/>
            </a:lvl1pPr>
          </a:lstStyle>
          <a:p>
            <a:pPr lvl="0"/>
            <a:r>
              <a:rPr lang="el-GR"/>
              <a:t>Κάντε κλικ για να επεξεργαστείτε τον τίτλο υποδείγματος</a:t>
            </a:r>
            <a:endParaRPr lang="en-US"/>
          </a:p>
        </p:txBody>
      </p:sp>
      <p:sp>
        <p:nvSpPr>
          <p:cNvPr id="5" name="Content Placeholder 2">
            <a:extLst>
              <a:ext uri="{FF2B5EF4-FFF2-40B4-BE49-F238E27FC236}">
                <a16:creationId xmlns:a16="http://schemas.microsoft.com/office/drawing/2014/main" id="{2BA4184F-450B-A9FD-0299-3B1D9A05127D}"/>
              </a:ext>
            </a:extLst>
          </p:cNvPr>
          <p:cNvSpPr txBox="1">
            <a:spLocks noGrp="1"/>
          </p:cNvSpPr>
          <p:nvPr>
            <p:ph idx="1"/>
          </p:nvPr>
        </p:nvSpPr>
        <p:spPr>
          <a:xfrm>
            <a:off x="2773594" y="2052114"/>
            <a:ext cx="7796540" cy="3997829"/>
          </a:xfrm>
        </p:spPr>
        <p:txBody>
          <a:bodyPr anchor="ct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Date Placeholder 3">
            <a:extLst>
              <a:ext uri="{FF2B5EF4-FFF2-40B4-BE49-F238E27FC236}">
                <a16:creationId xmlns:a16="http://schemas.microsoft.com/office/drawing/2014/main" id="{59B3DD5A-2FDC-849B-5FF9-3B49218B8D2D}"/>
              </a:ext>
            </a:extLst>
          </p:cNvPr>
          <p:cNvSpPr txBox="1">
            <a:spLocks noGrp="1"/>
          </p:cNvSpPr>
          <p:nvPr>
            <p:ph type="dt" sz="half" idx="7"/>
          </p:nvPr>
        </p:nvSpPr>
        <p:spPr>
          <a:xfrm rot="5400013">
            <a:off x="-810067" y="5270601"/>
            <a:ext cx="2662732" cy="182880"/>
          </a:xfrm>
        </p:spPr>
        <p:txBody>
          <a:bodyPr/>
          <a:lstStyle>
            <a:lvl1pPr>
              <a:defRPr/>
            </a:lvl1pPr>
          </a:lstStyle>
          <a:p>
            <a:pPr lvl="0"/>
            <a:fld id="{AF858E8B-D1C5-4F76-B3A9-5CB2BB202659}" type="datetime1">
              <a:rPr lang="en-US"/>
              <a:pPr lvl="0"/>
              <a:t>5/14/2022</a:t>
            </a:fld>
            <a:endParaRPr lang="en-US"/>
          </a:p>
        </p:txBody>
      </p:sp>
      <p:sp>
        <p:nvSpPr>
          <p:cNvPr id="7" name="Footer Placeholder 4">
            <a:extLst>
              <a:ext uri="{FF2B5EF4-FFF2-40B4-BE49-F238E27FC236}">
                <a16:creationId xmlns:a16="http://schemas.microsoft.com/office/drawing/2014/main" id="{F9C31E12-E738-E6F6-8DD7-5BBE881346EE}"/>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8" name="Slide Number Placeholder 5">
            <a:extLst>
              <a:ext uri="{FF2B5EF4-FFF2-40B4-BE49-F238E27FC236}">
                <a16:creationId xmlns:a16="http://schemas.microsoft.com/office/drawing/2014/main" id="{DC16AFA2-8573-B8A2-C950-627DD43FA9DF}"/>
              </a:ext>
            </a:extLst>
          </p:cNvPr>
          <p:cNvSpPr txBox="1">
            <a:spLocks noGrp="1"/>
          </p:cNvSpPr>
          <p:nvPr>
            <p:ph type="sldNum" sz="quarter" idx="8"/>
          </p:nvPr>
        </p:nvSpPr>
        <p:spPr>
          <a:xfrm>
            <a:off x="158410" y="164592"/>
            <a:ext cx="636724" cy="322847"/>
          </a:xfrm>
        </p:spPr>
        <p:txBody>
          <a:bodyPr/>
          <a:lstStyle>
            <a:lvl1pPr>
              <a:defRPr/>
            </a:lvl1pPr>
          </a:lstStyle>
          <a:p>
            <a:pPr lvl="0"/>
            <a:fld id="{8B44D41A-229B-4465-9FA2-4982B9C2D3A0}" type="slidenum">
              <a:t>‹#›</a:t>
            </a:fld>
            <a:endParaRPr lang="en-US"/>
          </a:p>
        </p:txBody>
      </p:sp>
      <p:sp>
        <p:nvSpPr>
          <p:cNvPr id="9" name="TextBox 6">
            <a:extLst>
              <a:ext uri="{FF2B5EF4-FFF2-40B4-BE49-F238E27FC236}">
                <a16:creationId xmlns:a16="http://schemas.microsoft.com/office/drawing/2014/main" id="{F74C79C8-BD94-4BAD-6DAB-0B20C893FD2C}"/>
              </a:ext>
            </a:extLst>
          </p:cNvPr>
          <p:cNvSpPr txBox="1"/>
          <p:nvPr/>
        </p:nvSpPr>
        <p:spPr>
          <a:xfrm>
            <a:off x="2194944" y="641223"/>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Tree>
    <p:extLst>
      <p:ext uri="{BB962C8B-B14F-4D97-AF65-F5344CB8AC3E}">
        <p14:creationId xmlns:p14="http://schemas.microsoft.com/office/powerpoint/2010/main" val="92903167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10" name="Picture 17">
            <a:extLst>
              <a:ext uri="{FF2B5EF4-FFF2-40B4-BE49-F238E27FC236}">
                <a16:creationId xmlns:a16="http://schemas.microsoft.com/office/drawing/2014/main" id="{83734085-4F68-2783-926F-3729255206EF}"/>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1" name="Picture 14">
            <a:extLst>
              <a:ext uri="{FF2B5EF4-FFF2-40B4-BE49-F238E27FC236}">
                <a16:creationId xmlns:a16="http://schemas.microsoft.com/office/drawing/2014/main" id="{4A21DC04-3B11-356D-CFF1-7F3BA1143C8A}"/>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2" name="Rectangle 7">
            <a:extLst>
              <a:ext uri="{FF2B5EF4-FFF2-40B4-BE49-F238E27FC236}">
                <a16:creationId xmlns:a16="http://schemas.microsoft.com/office/drawing/2014/main" id="{CB5BC801-2B46-E63C-CB15-994967367435}"/>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Rectangle 56">
            <a:extLst>
              <a:ext uri="{FF2B5EF4-FFF2-40B4-BE49-F238E27FC236}">
                <a16:creationId xmlns:a16="http://schemas.microsoft.com/office/drawing/2014/main" id="{96E1B36E-5248-4280-C5B1-BFFB947F96AC}"/>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23">
            <a:extLst>
              <a:ext uri="{FF2B5EF4-FFF2-40B4-BE49-F238E27FC236}">
                <a16:creationId xmlns:a16="http://schemas.microsoft.com/office/drawing/2014/main" id="{94000F55-A986-F5A9-6FFB-3085B178B289}"/>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24">
            <a:extLst>
              <a:ext uri="{FF2B5EF4-FFF2-40B4-BE49-F238E27FC236}">
                <a16:creationId xmlns:a16="http://schemas.microsoft.com/office/drawing/2014/main" id="{C75B9557-D90C-F08E-D079-BC54160E6078}"/>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extBox 10">
            <a:extLst>
              <a:ext uri="{FF2B5EF4-FFF2-40B4-BE49-F238E27FC236}">
                <a16:creationId xmlns:a16="http://schemas.microsoft.com/office/drawing/2014/main" id="{3DF7CA3D-693E-7274-B88B-289D2CC3CC89}"/>
              </a:ext>
            </a:extLst>
          </p:cNvPr>
          <p:cNvSpPr txBox="1"/>
          <p:nvPr/>
        </p:nvSpPr>
        <p:spPr>
          <a:xfrm>
            <a:off x="2191844" y="2962582"/>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5" name="Title 1">
            <a:extLst>
              <a:ext uri="{FF2B5EF4-FFF2-40B4-BE49-F238E27FC236}">
                <a16:creationId xmlns:a16="http://schemas.microsoft.com/office/drawing/2014/main" id="{6DDAC8D2-7157-03F2-5627-A8224DDF0E67}"/>
              </a:ext>
            </a:extLst>
          </p:cNvPr>
          <p:cNvSpPr txBox="1">
            <a:spLocks noGrp="1"/>
          </p:cNvSpPr>
          <p:nvPr>
            <p:ph type="title"/>
          </p:nvPr>
        </p:nvSpPr>
        <p:spPr>
          <a:xfrm>
            <a:off x="2609871" y="3147255"/>
            <a:ext cx="7956560" cy="1424744"/>
          </a:xfrm>
        </p:spPr>
        <p:txBody>
          <a:bodyPr/>
          <a:lstStyle>
            <a:lvl1pPr>
              <a:defRPr sz="3200"/>
            </a:lvl1pPr>
          </a:lstStyle>
          <a:p>
            <a:pPr lvl="0"/>
            <a:r>
              <a:rPr lang="el-GR"/>
              <a:t>Κάντε κλικ για να επεξεργαστείτε τον τίτλο υποδείγματος</a:t>
            </a:r>
            <a:endParaRPr lang="en-US"/>
          </a:p>
        </p:txBody>
      </p:sp>
      <p:sp>
        <p:nvSpPr>
          <p:cNvPr id="6" name="Text Placeholder 2">
            <a:extLst>
              <a:ext uri="{FF2B5EF4-FFF2-40B4-BE49-F238E27FC236}">
                <a16:creationId xmlns:a16="http://schemas.microsoft.com/office/drawing/2014/main" id="{3629C050-8D71-EFC7-CEC6-AE99994C4C71}"/>
              </a:ext>
            </a:extLst>
          </p:cNvPr>
          <p:cNvSpPr txBox="1">
            <a:spLocks noGrp="1"/>
          </p:cNvSpPr>
          <p:nvPr>
            <p:ph type="body" idx="1"/>
          </p:nvPr>
        </p:nvSpPr>
        <p:spPr>
          <a:xfrm>
            <a:off x="2773969" y="2268781"/>
            <a:ext cx="7791931" cy="878464"/>
          </a:xfrm>
        </p:spPr>
        <p:txBody>
          <a:bodyPr tIns="0" anchor="b"/>
          <a:lstStyle>
            <a:lvl1pPr marL="0" indent="0" algn="r">
              <a:buNone/>
              <a:defRPr sz="1800"/>
            </a:lvl1pPr>
          </a:lstStyle>
          <a:p>
            <a:pPr lvl="0"/>
            <a:r>
              <a:rPr lang="el-GR"/>
              <a:t>Στυλ κειμένου υποδείγματος</a:t>
            </a:r>
          </a:p>
        </p:txBody>
      </p:sp>
      <p:sp>
        <p:nvSpPr>
          <p:cNvPr id="7" name="Date Placeholder 3">
            <a:extLst>
              <a:ext uri="{FF2B5EF4-FFF2-40B4-BE49-F238E27FC236}">
                <a16:creationId xmlns:a16="http://schemas.microsoft.com/office/drawing/2014/main" id="{876600F5-7ABF-F3EC-BF34-29181592C305}"/>
              </a:ext>
            </a:extLst>
          </p:cNvPr>
          <p:cNvSpPr txBox="1">
            <a:spLocks noGrp="1"/>
          </p:cNvSpPr>
          <p:nvPr>
            <p:ph type="dt" sz="half" idx="7"/>
          </p:nvPr>
        </p:nvSpPr>
        <p:spPr>
          <a:xfrm rot="5400013">
            <a:off x="-810067" y="5270601"/>
            <a:ext cx="2662732" cy="182880"/>
          </a:xfrm>
        </p:spPr>
        <p:txBody>
          <a:bodyPr/>
          <a:lstStyle>
            <a:lvl1pPr>
              <a:defRPr/>
            </a:lvl1pPr>
          </a:lstStyle>
          <a:p>
            <a:pPr lvl="0"/>
            <a:fld id="{DBF24025-6A5A-4542-9ED8-DD1B666206B5}" type="datetime1">
              <a:rPr lang="en-US"/>
              <a:pPr lvl="0"/>
              <a:t>5/14/2022</a:t>
            </a:fld>
            <a:endParaRPr lang="en-US"/>
          </a:p>
        </p:txBody>
      </p:sp>
      <p:sp>
        <p:nvSpPr>
          <p:cNvPr id="8" name="Footer Placeholder 4">
            <a:extLst>
              <a:ext uri="{FF2B5EF4-FFF2-40B4-BE49-F238E27FC236}">
                <a16:creationId xmlns:a16="http://schemas.microsoft.com/office/drawing/2014/main" id="{F8C7FC2A-F781-1095-C6FB-DC058CB7B588}"/>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9" name="Slide Number Placeholder 5">
            <a:extLst>
              <a:ext uri="{FF2B5EF4-FFF2-40B4-BE49-F238E27FC236}">
                <a16:creationId xmlns:a16="http://schemas.microsoft.com/office/drawing/2014/main" id="{B441D18A-5A0B-745C-2A3D-0E4FDB3E27E2}"/>
              </a:ext>
            </a:extLst>
          </p:cNvPr>
          <p:cNvSpPr txBox="1">
            <a:spLocks noGrp="1"/>
          </p:cNvSpPr>
          <p:nvPr>
            <p:ph type="sldNum" sz="quarter" idx="8"/>
          </p:nvPr>
        </p:nvSpPr>
        <p:spPr>
          <a:xfrm>
            <a:off x="158410" y="164592"/>
            <a:ext cx="636724" cy="322847"/>
          </a:xfrm>
        </p:spPr>
        <p:txBody>
          <a:bodyPr/>
          <a:lstStyle>
            <a:lvl1pPr>
              <a:defRPr/>
            </a:lvl1pPr>
          </a:lstStyle>
          <a:p>
            <a:pPr lvl="0"/>
            <a:fld id="{75D945A6-B735-40B1-823D-7DADBF481EEE}" type="slidenum">
              <a:t>‹#›</a:t>
            </a:fld>
            <a:endParaRPr lang="en-US"/>
          </a:p>
        </p:txBody>
      </p:sp>
    </p:spTree>
    <p:extLst>
      <p:ext uri="{BB962C8B-B14F-4D97-AF65-F5344CB8AC3E}">
        <p14:creationId xmlns:p14="http://schemas.microsoft.com/office/powerpoint/2010/main" val="50077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1" name="Picture 17">
            <a:extLst>
              <a:ext uri="{FF2B5EF4-FFF2-40B4-BE49-F238E27FC236}">
                <a16:creationId xmlns:a16="http://schemas.microsoft.com/office/drawing/2014/main" id="{84C77334-409D-A9C1-C08B-B50BC72ECD5E}"/>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2" name="Picture 14">
            <a:extLst>
              <a:ext uri="{FF2B5EF4-FFF2-40B4-BE49-F238E27FC236}">
                <a16:creationId xmlns:a16="http://schemas.microsoft.com/office/drawing/2014/main" id="{28664DCE-D366-ACBC-B4B4-ABCF652CBF1B}"/>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3" name="Rectangle 7">
            <a:extLst>
              <a:ext uri="{FF2B5EF4-FFF2-40B4-BE49-F238E27FC236}">
                <a16:creationId xmlns:a16="http://schemas.microsoft.com/office/drawing/2014/main" id="{255054B9-D858-9856-AC58-AF3618495635}"/>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4" name="Rectangle 56">
            <a:extLst>
              <a:ext uri="{FF2B5EF4-FFF2-40B4-BE49-F238E27FC236}">
                <a16:creationId xmlns:a16="http://schemas.microsoft.com/office/drawing/2014/main" id="{A13237B0-4BF4-7FC9-BE3B-3D2B95DB2F9B}"/>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25">
            <a:extLst>
              <a:ext uri="{FF2B5EF4-FFF2-40B4-BE49-F238E27FC236}">
                <a16:creationId xmlns:a16="http://schemas.microsoft.com/office/drawing/2014/main" id="{AF9A576B-439E-0685-C6E6-B76517A1333D}"/>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26">
            <a:extLst>
              <a:ext uri="{FF2B5EF4-FFF2-40B4-BE49-F238E27FC236}">
                <a16:creationId xmlns:a16="http://schemas.microsoft.com/office/drawing/2014/main" id="{50879AA8-17BA-77D1-EB69-3334BF18AE80}"/>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itle 1">
            <a:extLst>
              <a:ext uri="{FF2B5EF4-FFF2-40B4-BE49-F238E27FC236}">
                <a16:creationId xmlns:a16="http://schemas.microsoft.com/office/drawing/2014/main" id="{FF33EEA5-8B83-437E-E650-4C91C97A7E45}"/>
              </a:ext>
            </a:extLst>
          </p:cNvPr>
          <p:cNvSpPr txBox="1">
            <a:spLocks noGrp="1"/>
          </p:cNvSpPr>
          <p:nvPr>
            <p:ph type="title"/>
          </p:nvPr>
        </p:nvSpPr>
        <p:spPr>
          <a:xfrm>
            <a:off x="2609871" y="805815"/>
            <a:ext cx="7950982" cy="1081707"/>
          </a:xfrm>
        </p:spPr>
        <p:txBody>
          <a:bodyPr/>
          <a:lstStyle>
            <a:lvl1pPr>
              <a:defRPr/>
            </a:lvl1pPr>
          </a:lstStyle>
          <a:p>
            <a:pPr lvl="0"/>
            <a:r>
              <a:rPr lang="el-GR"/>
              <a:t>Κάντε κλικ για να επεξεργαστείτε τον τίτλο υποδείγματος</a:t>
            </a:r>
            <a:endParaRPr lang="en-US"/>
          </a:p>
        </p:txBody>
      </p:sp>
      <p:sp>
        <p:nvSpPr>
          <p:cNvPr id="5" name="Content Placeholder 2">
            <a:extLst>
              <a:ext uri="{FF2B5EF4-FFF2-40B4-BE49-F238E27FC236}">
                <a16:creationId xmlns:a16="http://schemas.microsoft.com/office/drawing/2014/main" id="{25A3DD5C-EE66-9BA2-BB86-6D19F36C5B44}"/>
              </a:ext>
            </a:extLst>
          </p:cNvPr>
          <p:cNvSpPr txBox="1">
            <a:spLocks noGrp="1"/>
          </p:cNvSpPr>
          <p:nvPr>
            <p:ph idx="1"/>
          </p:nvPr>
        </p:nvSpPr>
        <p:spPr>
          <a:xfrm>
            <a:off x="2605372" y="2052114"/>
            <a:ext cx="3891960" cy="3997829"/>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Content Placeholder 3">
            <a:extLst>
              <a:ext uri="{FF2B5EF4-FFF2-40B4-BE49-F238E27FC236}">
                <a16:creationId xmlns:a16="http://schemas.microsoft.com/office/drawing/2014/main" id="{56826F03-C08C-3411-A256-83115449C852}"/>
              </a:ext>
            </a:extLst>
          </p:cNvPr>
          <p:cNvSpPr txBox="1">
            <a:spLocks noGrp="1"/>
          </p:cNvSpPr>
          <p:nvPr>
            <p:ph idx="2"/>
          </p:nvPr>
        </p:nvSpPr>
        <p:spPr>
          <a:xfrm>
            <a:off x="6666634" y="2052114"/>
            <a:ext cx="3894219" cy="3997829"/>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4">
            <a:extLst>
              <a:ext uri="{FF2B5EF4-FFF2-40B4-BE49-F238E27FC236}">
                <a16:creationId xmlns:a16="http://schemas.microsoft.com/office/drawing/2014/main" id="{A35D8173-F383-8DD4-04CB-6DE9A938BA9A}"/>
              </a:ext>
            </a:extLst>
          </p:cNvPr>
          <p:cNvSpPr txBox="1">
            <a:spLocks noGrp="1"/>
          </p:cNvSpPr>
          <p:nvPr>
            <p:ph type="dt" sz="half" idx="7"/>
          </p:nvPr>
        </p:nvSpPr>
        <p:spPr>
          <a:xfrm rot="5400013">
            <a:off x="-810067" y="5270601"/>
            <a:ext cx="2662732" cy="182880"/>
          </a:xfrm>
        </p:spPr>
        <p:txBody>
          <a:bodyPr/>
          <a:lstStyle>
            <a:lvl1pPr>
              <a:defRPr/>
            </a:lvl1pPr>
          </a:lstStyle>
          <a:p>
            <a:pPr lvl="0"/>
            <a:fld id="{A95EA465-383D-4D1E-B664-231402FA3ECA}" type="datetime1">
              <a:rPr lang="en-US"/>
              <a:pPr lvl="0"/>
              <a:t>5/14/2022</a:t>
            </a:fld>
            <a:endParaRPr lang="en-US"/>
          </a:p>
        </p:txBody>
      </p:sp>
      <p:sp>
        <p:nvSpPr>
          <p:cNvPr id="8" name="Footer Placeholder 5">
            <a:extLst>
              <a:ext uri="{FF2B5EF4-FFF2-40B4-BE49-F238E27FC236}">
                <a16:creationId xmlns:a16="http://schemas.microsoft.com/office/drawing/2014/main" id="{600BCBAF-CE8B-8510-E61A-72CF1ABAAEE3}"/>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9" name="Slide Number Placeholder 6">
            <a:extLst>
              <a:ext uri="{FF2B5EF4-FFF2-40B4-BE49-F238E27FC236}">
                <a16:creationId xmlns:a16="http://schemas.microsoft.com/office/drawing/2014/main" id="{E9F145F7-2E01-1931-723E-AF178122784B}"/>
              </a:ext>
            </a:extLst>
          </p:cNvPr>
          <p:cNvSpPr txBox="1">
            <a:spLocks noGrp="1"/>
          </p:cNvSpPr>
          <p:nvPr>
            <p:ph type="sldNum" sz="quarter" idx="8"/>
          </p:nvPr>
        </p:nvSpPr>
        <p:spPr>
          <a:xfrm>
            <a:off x="158410" y="164592"/>
            <a:ext cx="636724" cy="322847"/>
          </a:xfrm>
        </p:spPr>
        <p:txBody>
          <a:bodyPr/>
          <a:lstStyle>
            <a:lvl1pPr>
              <a:defRPr/>
            </a:lvl1pPr>
          </a:lstStyle>
          <a:p>
            <a:pPr lvl="0"/>
            <a:fld id="{8C1D339A-FB7F-4B18-A8AD-0D9A9CB659CB}" type="slidenum">
              <a:t>‹#›</a:t>
            </a:fld>
            <a:endParaRPr lang="en-US"/>
          </a:p>
        </p:txBody>
      </p:sp>
      <p:sp>
        <p:nvSpPr>
          <p:cNvPr id="10" name="TextBox 9">
            <a:extLst>
              <a:ext uri="{FF2B5EF4-FFF2-40B4-BE49-F238E27FC236}">
                <a16:creationId xmlns:a16="http://schemas.microsoft.com/office/drawing/2014/main" id="{26046359-E063-A74A-D636-D77B8B1A315C}"/>
              </a:ext>
            </a:extLst>
          </p:cNvPr>
          <p:cNvSpPr txBox="1"/>
          <p:nvPr/>
        </p:nvSpPr>
        <p:spPr>
          <a:xfrm>
            <a:off x="2196169" y="641223"/>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Tree>
    <p:extLst>
      <p:ext uri="{BB962C8B-B14F-4D97-AF65-F5344CB8AC3E}">
        <p14:creationId xmlns:p14="http://schemas.microsoft.com/office/powerpoint/2010/main" val="2345808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3" name="Picture 17">
            <a:extLst>
              <a:ext uri="{FF2B5EF4-FFF2-40B4-BE49-F238E27FC236}">
                <a16:creationId xmlns:a16="http://schemas.microsoft.com/office/drawing/2014/main" id="{F832E66D-7341-5D4F-CAF8-FF5B7FCAE0B4}"/>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4" name="Picture 14">
            <a:extLst>
              <a:ext uri="{FF2B5EF4-FFF2-40B4-BE49-F238E27FC236}">
                <a16:creationId xmlns:a16="http://schemas.microsoft.com/office/drawing/2014/main" id="{5A150D17-2960-7A62-75B1-1D293B64A7D5}"/>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5" name="Rectangle 7">
            <a:extLst>
              <a:ext uri="{FF2B5EF4-FFF2-40B4-BE49-F238E27FC236}">
                <a16:creationId xmlns:a16="http://schemas.microsoft.com/office/drawing/2014/main" id="{6F36BEFB-9E0E-D78E-9432-79BF994CFD05}"/>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6" name="Rectangle 56">
            <a:extLst>
              <a:ext uri="{FF2B5EF4-FFF2-40B4-BE49-F238E27FC236}">
                <a16:creationId xmlns:a16="http://schemas.microsoft.com/office/drawing/2014/main" id="{1E71654A-101F-C901-156D-C154631D4C07}"/>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9">
            <a:extLst>
              <a:ext uri="{FF2B5EF4-FFF2-40B4-BE49-F238E27FC236}">
                <a16:creationId xmlns:a16="http://schemas.microsoft.com/office/drawing/2014/main" id="{5FB94973-C737-031E-D688-90C749C3C8AA}"/>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20">
            <a:extLst>
              <a:ext uri="{FF2B5EF4-FFF2-40B4-BE49-F238E27FC236}">
                <a16:creationId xmlns:a16="http://schemas.microsoft.com/office/drawing/2014/main" id="{E28F9F17-054C-96A9-527A-79F0B267FBF8}"/>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extBox 11">
            <a:extLst>
              <a:ext uri="{FF2B5EF4-FFF2-40B4-BE49-F238E27FC236}">
                <a16:creationId xmlns:a16="http://schemas.microsoft.com/office/drawing/2014/main" id="{4F1C335E-09E4-8C2B-81FD-80F2D7D4B995}"/>
              </a:ext>
            </a:extLst>
          </p:cNvPr>
          <p:cNvSpPr txBox="1"/>
          <p:nvPr/>
        </p:nvSpPr>
        <p:spPr>
          <a:xfrm>
            <a:off x="2193645" y="636422"/>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5" name="Title 1">
            <a:extLst>
              <a:ext uri="{FF2B5EF4-FFF2-40B4-BE49-F238E27FC236}">
                <a16:creationId xmlns:a16="http://schemas.microsoft.com/office/drawing/2014/main" id="{ACD89AB2-1A9A-DB86-2069-77234817D7DB}"/>
              </a:ext>
            </a:extLst>
          </p:cNvPr>
          <p:cNvSpPr txBox="1">
            <a:spLocks noGrp="1"/>
          </p:cNvSpPr>
          <p:nvPr>
            <p:ph type="title"/>
          </p:nvPr>
        </p:nvSpPr>
        <p:spPr>
          <a:xfrm>
            <a:off x="2609871" y="805815"/>
            <a:ext cx="7956560" cy="1078351"/>
          </a:xfrm>
        </p:spPr>
        <p:txBody>
          <a:bodyPr/>
          <a:lstStyle>
            <a:lvl1pPr>
              <a:defRPr/>
            </a:lvl1pPr>
          </a:lstStyle>
          <a:p>
            <a:pPr lvl="0"/>
            <a:r>
              <a:rPr lang="el-GR"/>
              <a:t>Κάντε κλικ για να επεξεργαστείτε τον τίτλο υποδείγματος</a:t>
            </a:r>
            <a:endParaRPr lang="en-US"/>
          </a:p>
        </p:txBody>
      </p:sp>
      <p:sp>
        <p:nvSpPr>
          <p:cNvPr id="6" name="Text Placeholder 2">
            <a:extLst>
              <a:ext uri="{FF2B5EF4-FFF2-40B4-BE49-F238E27FC236}">
                <a16:creationId xmlns:a16="http://schemas.microsoft.com/office/drawing/2014/main" id="{817AA78A-1715-0038-E912-92DBDC782629}"/>
              </a:ext>
            </a:extLst>
          </p:cNvPr>
          <p:cNvSpPr txBox="1">
            <a:spLocks noGrp="1"/>
          </p:cNvSpPr>
          <p:nvPr>
            <p:ph type="body" idx="1"/>
          </p:nvPr>
        </p:nvSpPr>
        <p:spPr>
          <a:xfrm>
            <a:off x="2609286" y="2052114"/>
            <a:ext cx="3896468" cy="713817"/>
          </a:xfrm>
        </p:spPr>
        <p:txBody>
          <a:bodyPr anchor="b">
            <a:noAutofit/>
          </a:bodyPr>
          <a:lstStyle>
            <a:lvl1pPr marL="0" indent="0">
              <a:lnSpc>
                <a:spcPct val="100000"/>
              </a:lnSpc>
              <a:buNone/>
              <a:defRPr sz="2200">
                <a:solidFill>
                  <a:srgbClr val="8EC0C1"/>
                </a:solidFill>
              </a:defRPr>
            </a:lvl1pPr>
          </a:lstStyle>
          <a:p>
            <a:pPr lvl="0"/>
            <a:r>
              <a:rPr lang="el-GR"/>
              <a:t>Στυλ κειμένου υποδείγματος</a:t>
            </a:r>
          </a:p>
        </p:txBody>
      </p:sp>
      <p:sp>
        <p:nvSpPr>
          <p:cNvPr id="7" name="Content Placeholder 3">
            <a:extLst>
              <a:ext uri="{FF2B5EF4-FFF2-40B4-BE49-F238E27FC236}">
                <a16:creationId xmlns:a16="http://schemas.microsoft.com/office/drawing/2014/main" id="{0A9F7FCA-22D6-9A5A-5B8B-FCADBFBFEF0C}"/>
              </a:ext>
            </a:extLst>
          </p:cNvPr>
          <p:cNvSpPr txBox="1">
            <a:spLocks noGrp="1"/>
          </p:cNvSpPr>
          <p:nvPr>
            <p:ph idx="2"/>
          </p:nvPr>
        </p:nvSpPr>
        <p:spPr>
          <a:xfrm>
            <a:off x="2609286" y="2851327"/>
            <a:ext cx="3893624" cy="3071433"/>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8" name="Text Placeholder 4">
            <a:extLst>
              <a:ext uri="{FF2B5EF4-FFF2-40B4-BE49-F238E27FC236}">
                <a16:creationId xmlns:a16="http://schemas.microsoft.com/office/drawing/2014/main" id="{AAF8097B-B029-C4B8-B253-ED1E12CCFC8F}"/>
              </a:ext>
            </a:extLst>
          </p:cNvPr>
          <p:cNvSpPr txBox="1">
            <a:spLocks noGrp="1"/>
          </p:cNvSpPr>
          <p:nvPr>
            <p:ph type="body" idx="3"/>
          </p:nvPr>
        </p:nvSpPr>
        <p:spPr>
          <a:xfrm>
            <a:off x="6666634" y="2052114"/>
            <a:ext cx="3899797" cy="713817"/>
          </a:xfrm>
        </p:spPr>
        <p:txBody>
          <a:bodyPr anchor="b">
            <a:noAutofit/>
          </a:bodyPr>
          <a:lstStyle>
            <a:lvl1pPr marL="0" indent="0">
              <a:lnSpc>
                <a:spcPct val="100000"/>
              </a:lnSpc>
              <a:buNone/>
              <a:defRPr sz="2200">
                <a:solidFill>
                  <a:srgbClr val="8EC0C1"/>
                </a:solidFill>
              </a:defRPr>
            </a:lvl1pPr>
          </a:lstStyle>
          <a:p>
            <a:pPr lvl="0"/>
            <a:r>
              <a:rPr lang="el-GR"/>
              <a:t>Στυλ κειμένου υποδείγματος</a:t>
            </a:r>
          </a:p>
        </p:txBody>
      </p:sp>
      <p:sp>
        <p:nvSpPr>
          <p:cNvPr id="9" name="Content Placeholder 5">
            <a:extLst>
              <a:ext uri="{FF2B5EF4-FFF2-40B4-BE49-F238E27FC236}">
                <a16:creationId xmlns:a16="http://schemas.microsoft.com/office/drawing/2014/main" id="{0628955E-24C2-E3E9-5B4C-134733DB43DC}"/>
              </a:ext>
            </a:extLst>
          </p:cNvPr>
          <p:cNvSpPr txBox="1">
            <a:spLocks noGrp="1"/>
          </p:cNvSpPr>
          <p:nvPr>
            <p:ph idx="4"/>
          </p:nvPr>
        </p:nvSpPr>
        <p:spPr>
          <a:xfrm>
            <a:off x="6666634" y="2851327"/>
            <a:ext cx="3899797" cy="3071433"/>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10" name="Date Placeholder 6">
            <a:extLst>
              <a:ext uri="{FF2B5EF4-FFF2-40B4-BE49-F238E27FC236}">
                <a16:creationId xmlns:a16="http://schemas.microsoft.com/office/drawing/2014/main" id="{803CCD72-A5B9-E0C6-30F8-973E93689DD7}"/>
              </a:ext>
            </a:extLst>
          </p:cNvPr>
          <p:cNvSpPr txBox="1">
            <a:spLocks noGrp="1"/>
          </p:cNvSpPr>
          <p:nvPr>
            <p:ph type="dt" sz="half" idx="7"/>
          </p:nvPr>
        </p:nvSpPr>
        <p:spPr>
          <a:xfrm rot="5400013">
            <a:off x="-810067" y="5270601"/>
            <a:ext cx="2662732" cy="182880"/>
          </a:xfrm>
        </p:spPr>
        <p:txBody>
          <a:bodyPr/>
          <a:lstStyle>
            <a:lvl1pPr>
              <a:defRPr/>
            </a:lvl1pPr>
          </a:lstStyle>
          <a:p>
            <a:pPr lvl="0"/>
            <a:fld id="{4FE6B24A-33BD-444B-90FF-54E2F8E2DEEA}" type="datetime1">
              <a:rPr lang="en-US"/>
              <a:pPr lvl="0"/>
              <a:t>5/14/2022</a:t>
            </a:fld>
            <a:endParaRPr lang="en-US"/>
          </a:p>
        </p:txBody>
      </p:sp>
      <p:sp>
        <p:nvSpPr>
          <p:cNvPr id="11" name="Footer Placeholder 7">
            <a:extLst>
              <a:ext uri="{FF2B5EF4-FFF2-40B4-BE49-F238E27FC236}">
                <a16:creationId xmlns:a16="http://schemas.microsoft.com/office/drawing/2014/main" id="{6E937ECC-30EA-36B0-3EE9-9A67AC031CAC}"/>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12" name="Slide Number Placeholder 8">
            <a:extLst>
              <a:ext uri="{FF2B5EF4-FFF2-40B4-BE49-F238E27FC236}">
                <a16:creationId xmlns:a16="http://schemas.microsoft.com/office/drawing/2014/main" id="{378F20AA-E076-5793-31CE-55918B6EC598}"/>
              </a:ext>
            </a:extLst>
          </p:cNvPr>
          <p:cNvSpPr txBox="1">
            <a:spLocks noGrp="1"/>
          </p:cNvSpPr>
          <p:nvPr>
            <p:ph type="sldNum" sz="quarter" idx="8"/>
          </p:nvPr>
        </p:nvSpPr>
        <p:spPr>
          <a:xfrm>
            <a:off x="158410" y="164592"/>
            <a:ext cx="636724" cy="322847"/>
          </a:xfrm>
        </p:spPr>
        <p:txBody>
          <a:bodyPr/>
          <a:lstStyle>
            <a:lvl1pPr>
              <a:defRPr/>
            </a:lvl1pPr>
          </a:lstStyle>
          <a:p>
            <a:pPr lvl="0"/>
            <a:fld id="{317597A0-62A0-4D1A-93B3-3F4387F33181}" type="slidenum">
              <a:t>‹#›</a:t>
            </a:fld>
            <a:endParaRPr lang="en-US"/>
          </a:p>
        </p:txBody>
      </p:sp>
    </p:spTree>
    <p:extLst>
      <p:ext uri="{BB962C8B-B14F-4D97-AF65-F5344CB8AC3E}">
        <p14:creationId xmlns:p14="http://schemas.microsoft.com/office/powerpoint/2010/main" val="209507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9" name="Picture 17">
            <a:extLst>
              <a:ext uri="{FF2B5EF4-FFF2-40B4-BE49-F238E27FC236}">
                <a16:creationId xmlns:a16="http://schemas.microsoft.com/office/drawing/2014/main" id="{896A3ED4-7E9F-2DE2-D917-7925BA090BEA}"/>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0" name="Picture 14">
            <a:extLst>
              <a:ext uri="{FF2B5EF4-FFF2-40B4-BE49-F238E27FC236}">
                <a16:creationId xmlns:a16="http://schemas.microsoft.com/office/drawing/2014/main" id="{232843A0-A168-2344-BD13-061A5A95F43E}"/>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1" name="Rectangle 7">
            <a:extLst>
              <a:ext uri="{FF2B5EF4-FFF2-40B4-BE49-F238E27FC236}">
                <a16:creationId xmlns:a16="http://schemas.microsoft.com/office/drawing/2014/main" id="{491E69A4-12AD-FC23-D8EB-1329EA89DA2F}"/>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2" name="Rectangle 56">
            <a:extLst>
              <a:ext uri="{FF2B5EF4-FFF2-40B4-BE49-F238E27FC236}">
                <a16:creationId xmlns:a16="http://schemas.microsoft.com/office/drawing/2014/main" id="{3ED7CD12-4E15-783E-7A8C-77D67C2A32D1}"/>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2">
            <a:extLst>
              <a:ext uri="{FF2B5EF4-FFF2-40B4-BE49-F238E27FC236}">
                <a16:creationId xmlns:a16="http://schemas.microsoft.com/office/drawing/2014/main" id="{B9DDA8A8-7E00-1C47-A617-5990C6C4ECE1}"/>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13">
            <a:extLst>
              <a:ext uri="{FF2B5EF4-FFF2-40B4-BE49-F238E27FC236}">
                <a16:creationId xmlns:a16="http://schemas.microsoft.com/office/drawing/2014/main" id="{AF6DA604-7A82-1C1C-1845-844AD5B0AC49}"/>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itle 1">
            <a:extLst>
              <a:ext uri="{FF2B5EF4-FFF2-40B4-BE49-F238E27FC236}">
                <a16:creationId xmlns:a16="http://schemas.microsoft.com/office/drawing/2014/main" id="{78A6C00B-D997-D849-8E65-266D1A7682D6}"/>
              </a:ext>
            </a:extLst>
          </p:cNvPr>
          <p:cNvSpPr txBox="1">
            <a:spLocks noGrp="1"/>
          </p:cNvSpPr>
          <p:nvPr>
            <p:ph type="title"/>
          </p:nvPr>
        </p:nvSpPr>
        <p:spPr>
          <a:xfrm>
            <a:off x="2611809" y="808055"/>
            <a:ext cx="7958334" cy="1077227"/>
          </a:xfrm>
        </p:spPr>
        <p:txBody>
          <a:bodyPr/>
          <a:lstStyle>
            <a:lvl1pPr>
              <a:defRPr/>
            </a:lvl1pPr>
          </a:lstStyle>
          <a:p>
            <a:pPr lvl="0"/>
            <a:r>
              <a:rPr lang="el-GR"/>
              <a:t>Κάντε κλικ για να επεξεργαστείτε τον τίτλο υποδείγματος</a:t>
            </a:r>
            <a:endParaRPr lang="en-US"/>
          </a:p>
        </p:txBody>
      </p:sp>
      <p:sp>
        <p:nvSpPr>
          <p:cNvPr id="5" name="Date Placeholder 2">
            <a:extLst>
              <a:ext uri="{FF2B5EF4-FFF2-40B4-BE49-F238E27FC236}">
                <a16:creationId xmlns:a16="http://schemas.microsoft.com/office/drawing/2014/main" id="{B3F52E97-9567-574B-6D3C-C89B271E3EDA}"/>
              </a:ext>
            </a:extLst>
          </p:cNvPr>
          <p:cNvSpPr txBox="1">
            <a:spLocks noGrp="1"/>
          </p:cNvSpPr>
          <p:nvPr>
            <p:ph type="dt" sz="half" idx="7"/>
          </p:nvPr>
        </p:nvSpPr>
        <p:spPr>
          <a:xfrm rot="5400013">
            <a:off x="-810067" y="5270601"/>
            <a:ext cx="2662732" cy="182880"/>
          </a:xfrm>
        </p:spPr>
        <p:txBody>
          <a:bodyPr/>
          <a:lstStyle>
            <a:lvl1pPr>
              <a:defRPr/>
            </a:lvl1pPr>
          </a:lstStyle>
          <a:p>
            <a:pPr lvl="0"/>
            <a:fld id="{EEDEB66D-3ADD-4B47-B203-538A685CF76B}" type="datetime1">
              <a:rPr lang="en-US"/>
              <a:pPr lvl="0"/>
              <a:t>5/14/2022</a:t>
            </a:fld>
            <a:endParaRPr lang="en-US"/>
          </a:p>
        </p:txBody>
      </p:sp>
      <p:sp>
        <p:nvSpPr>
          <p:cNvPr id="6" name="Footer Placeholder 3">
            <a:extLst>
              <a:ext uri="{FF2B5EF4-FFF2-40B4-BE49-F238E27FC236}">
                <a16:creationId xmlns:a16="http://schemas.microsoft.com/office/drawing/2014/main" id="{343CD21A-8921-56C0-0173-3CA84706193A}"/>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7" name="Slide Number Placeholder 4">
            <a:extLst>
              <a:ext uri="{FF2B5EF4-FFF2-40B4-BE49-F238E27FC236}">
                <a16:creationId xmlns:a16="http://schemas.microsoft.com/office/drawing/2014/main" id="{89C9F96E-8DBD-0A86-600F-7553D85C6759}"/>
              </a:ext>
            </a:extLst>
          </p:cNvPr>
          <p:cNvSpPr txBox="1">
            <a:spLocks noGrp="1"/>
          </p:cNvSpPr>
          <p:nvPr>
            <p:ph type="sldNum" sz="quarter" idx="8"/>
          </p:nvPr>
        </p:nvSpPr>
        <p:spPr>
          <a:xfrm>
            <a:off x="158410" y="164592"/>
            <a:ext cx="636724" cy="322847"/>
          </a:xfrm>
        </p:spPr>
        <p:txBody>
          <a:bodyPr/>
          <a:lstStyle>
            <a:lvl1pPr>
              <a:defRPr/>
            </a:lvl1pPr>
          </a:lstStyle>
          <a:p>
            <a:pPr lvl="0"/>
            <a:fld id="{5281AF0B-93FC-4CB2-9F21-E4682FCC2823}" type="slidenum">
              <a:t>‹#›</a:t>
            </a:fld>
            <a:endParaRPr lang="en-US"/>
          </a:p>
        </p:txBody>
      </p:sp>
      <p:sp>
        <p:nvSpPr>
          <p:cNvPr id="8" name="TextBox 7">
            <a:extLst>
              <a:ext uri="{FF2B5EF4-FFF2-40B4-BE49-F238E27FC236}">
                <a16:creationId xmlns:a16="http://schemas.microsoft.com/office/drawing/2014/main" id="{56FD7A8D-B22F-FF9E-C6A4-CFFD3968818F}"/>
              </a:ext>
            </a:extLst>
          </p:cNvPr>
          <p:cNvSpPr txBox="1"/>
          <p:nvPr/>
        </p:nvSpPr>
        <p:spPr>
          <a:xfrm>
            <a:off x="2196169" y="641223"/>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Tree>
    <p:extLst>
      <p:ext uri="{BB962C8B-B14F-4D97-AF65-F5344CB8AC3E}">
        <p14:creationId xmlns:p14="http://schemas.microsoft.com/office/powerpoint/2010/main" val="3495353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17">
            <a:extLst>
              <a:ext uri="{FF2B5EF4-FFF2-40B4-BE49-F238E27FC236}">
                <a16:creationId xmlns:a16="http://schemas.microsoft.com/office/drawing/2014/main" id="{A4CD24A7-AE36-AD3B-7126-DA78F647F9C4}"/>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8" name="Picture 14">
            <a:extLst>
              <a:ext uri="{FF2B5EF4-FFF2-40B4-BE49-F238E27FC236}">
                <a16:creationId xmlns:a16="http://schemas.microsoft.com/office/drawing/2014/main" id="{7BC88DB5-EA50-6742-48A3-0FA13768EB54}"/>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9" name="Rectangle 7">
            <a:extLst>
              <a:ext uri="{FF2B5EF4-FFF2-40B4-BE49-F238E27FC236}">
                <a16:creationId xmlns:a16="http://schemas.microsoft.com/office/drawing/2014/main" id="{73A32DAC-D8F2-7EC4-F86B-62C9E10BB0D3}"/>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0" name="Rectangle 56">
            <a:extLst>
              <a:ext uri="{FF2B5EF4-FFF2-40B4-BE49-F238E27FC236}">
                <a16:creationId xmlns:a16="http://schemas.microsoft.com/office/drawing/2014/main" id="{0FB2D97B-E3B4-6045-DAB2-3249652C62A4}"/>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1">
            <a:extLst>
              <a:ext uri="{FF2B5EF4-FFF2-40B4-BE49-F238E27FC236}">
                <a16:creationId xmlns:a16="http://schemas.microsoft.com/office/drawing/2014/main" id="{56955B79-75FD-B728-B368-93FFC0CF743C}"/>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12">
            <a:extLst>
              <a:ext uri="{FF2B5EF4-FFF2-40B4-BE49-F238E27FC236}">
                <a16:creationId xmlns:a16="http://schemas.microsoft.com/office/drawing/2014/main" id="{99C0C7EE-4E41-9CCD-3F77-4FB95F32AA8A}"/>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Date Placeholder 1">
            <a:extLst>
              <a:ext uri="{FF2B5EF4-FFF2-40B4-BE49-F238E27FC236}">
                <a16:creationId xmlns:a16="http://schemas.microsoft.com/office/drawing/2014/main" id="{D515C913-4A6E-7454-64F2-2ED754B2A12E}"/>
              </a:ext>
            </a:extLst>
          </p:cNvPr>
          <p:cNvSpPr txBox="1">
            <a:spLocks noGrp="1"/>
          </p:cNvSpPr>
          <p:nvPr>
            <p:ph type="dt" sz="half" idx="7"/>
          </p:nvPr>
        </p:nvSpPr>
        <p:spPr>
          <a:xfrm rot="5400013">
            <a:off x="-810067" y="5270601"/>
            <a:ext cx="2662732" cy="182880"/>
          </a:xfrm>
        </p:spPr>
        <p:txBody>
          <a:bodyPr/>
          <a:lstStyle>
            <a:lvl1pPr>
              <a:defRPr/>
            </a:lvl1pPr>
          </a:lstStyle>
          <a:p>
            <a:pPr lvl="0"/>
            <a:fld id="{ED18BC2A-882B-47A1-9801-00BE2A55CDF6}" type="datetime1">
              <a:rPr lang="en-US"/>
              <a:pPr lvl="0"/>
              <a:t>5/14/2022</a:t>
            </a:fld>
            <a:endParaRPr lang="en-US"/>
          </a:p>
        </p:txBody>
      </p:sp>
      <p:sp>
        <p:nvSpPr>
          <p:cNvPr id="5" name="Footer Placeholder 2">
            <a:extLst>
              <a:ext uri="{FF2B5EF4-FFF2-40B4-BE49-F238E27FC236}">
                <a16:creationId xmlns:a16="http://schemas.microsoft.com/office/drawing/2014/main" id="{980C60AB-F874-E6C6-5C14-66F31729B27B}"/>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6" name="Slide Number Placeholder 3">
            <a:extLst>
              <a:ext uri="{FF2B5EF4-FFF2-40B4-BE49-F238E27FC236}">
                <a16:creationId xmlns:a16="http://schemas.microsoft.com/office/drawing/2014/main" id="{916B3245-1BA7-4B2A-CED3-F0EAFDD4E28E}"/>
              </a:ext>
            </a:extLst>
          </p:cNvPr>
          <p:cNvSpPr txBox="1">
            <a:spLocks noGrp="1"/>
          </p:cNvSpPr>
          <p:nvPr>
            <p:ph type="sldNum" sz="quarter" idx="8"/>
          </p:nvPr>
        </p:nvSpPr>
        <p:spPr>
          <a:xfrm>
            <a:off x="158410" y="164592"/>
            <a:ext cx="636724" cy="322847"/>
          </a:xfrm>
        </p:spPr>
        <p:txBody>
          <a:bodyPr/>
          <a:lstStyle>
            <a:lvl1pPr>
              <a:defRPr/>
            </a:lvl1pPr>
          </a:lstStyle>
          <a:p>
            <a:pPr lvl="0"/>
            <a:fld id="{C0D86C4F-88DA-4C67-A17A-0B1F5863A284}" type="slidenum">
              <a:t>‹#›</a:t>
            </a:fld>
            <a:endParaRPr lang="en-US"/>
          </a:p>
        </p:txBody>
      </p:sp>
    </p:spTree>
    <p:extLst>
      <p:ext uri="{BB962C8B-B14F-4D97-AF65-F5344CB8AC3E}">
        <p14:creationId xmlns:p14="http://schemas.microsoft.com/office/powerpoint/2010/main" val="319399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7">
            <a:extLst>
              <a:ext uri="{FF2B5EF4-FFF2-40B4-BE49-F238E27FC236}">
                <a16:creationId xmlns:a16="http://schemas.microsoft.com/office/drawing/2014/main" id="{B30DFF73-CE20-1738-9145-D0C1325D0371}"/>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2" name="Picture 14">
            <a:extLst>
              <a:ext uri="{FF2B5EF4-FFF2-40B4-BE49-F238E27FC236}">
                <a16:creationId xmlns:a16="http://schemas.microsoft.com/office/drawing/2014/main" id="{B4527DCB-96C1-9B33-7DB9-E98F1995C223}"/>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3" name="Rectangle 7">
            <a:extLst>
              <a:ext uri="{FF2B5EF4-FFF2-40B4-BE49-F238E27FC236}">
                <a16:creationId xmlns:a16="http://schemas.microsoft.com/office/drawing/2014/main" id="{B55A14DC-C125-AB71-04B9-96E5E8E0F4DD}"/>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4" name="Rectangle 56">
            <a:extLst>
              <a:ext uri="{FF2B5EF4-FFF2-40B4-BE49-F238E27FC236}">
                <a16:creationId xmlns:a16="http://schemas.microsoft.com/office/drawing/2014/main" id="{1325CDCA-43B9-22E2-D48A-143AECBA2E3E}"/>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24">
            <a:extLst>
              <a:ext uri="{FF2B5EF4-FFF2-40B4-BE49-F238E27FC236}">
                <a16:creationId xmlns:a16="http://schemas.microsoft.com/office/drawing/2014/main" id="{C76D2286-C18B-C629-131C-0060D23E9A39}"/>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25">
            <a:extLst>
              <a:ext uri="{FF2B5EF4-FFF2-40B4-BE49-F238E27FC236}">
                <a16:creationId xmlns:a16="http://schemas.microsoft.com/office/drawing/2014/main" id="{D22E5DDA-3490-74EA-6424-A927304F6591}"/>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TextBox 9">
            <a:extLst>
              <a:ext uri="{FF2B5EF4-FFF2-40B4-BE49-F238E27FC236}">
                <a16:creationId xmlns:a16="http://schemas.microsoft.com/office/drawing/2014/main" id="{DD11E702-B8CC-FB2B-85D5-BC72C510803C}"/>
              </a:ext>
            </a:extLst>
          </p:cNvPr>
          <p:cNvSpPr txBox="1"/>
          <p:nvPr/>
        </p:nvSpPr>
        <p:spPr>
          <a:xfrm>
            <a:off x="1554150" y="1127546"/>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5" name="Title 1">
            <a:extLst>
              <a:ext uri="{FF2B5EF4-FFF2-40B4-BE49-F238E27FC236}">
                <a16:creationId xmlns:a16="http://schemas.microsoft.com/office/drawing/2014/main" id="{AF6F9509-B090-A1E0-3574-A42399FE21EC}"/>
              </a:ext>
            </a:extLst>
          </p:cNvPr>
          <p:cNvSpPr txBox="1">
            <a:spLocks noGrp="1"/>
          </p:cNvSpPr>
          <p:nvPr>
            <p:ph type="title"/>
          </p:nvPr>
        </p:nvSpPr>
        <p:spPr>
          <a:xfrm>
            <a:off x="1970321" y="1282455"/>
            <a:ext cx="2664360" cy="1903241"/>
          </a:xfrm>
        </p:spPr>
        <p:txBody>
          <a:bodyPr anchor="b"/>
          <a:lstStyle>
            <a:lvl1pPr algn="l">
              <a:defRPr sz="2400"/>
            </a:lvl1pPr>
          </a:lstStyle>
          <a:p>
            <a:pPr lvl="0"/>
            <a:r>
              <a:rPr lang="el-GR"/>
              <a:t>Κάντε κλικ για να επεξεργαστείτε τον τίτλο υποδείγματος</a:t>
            </a:r>
            <a:endParaRPr lang="en-US"/>
          </a:p>
        </p:txBody>
      </p:sp>
      <p:sp>
        <p:nvSpPr>
          <p:cNvPr id="6" name="Content Placeholder 2">
            <a:extLst>
              <a:ext uri="{FF2B5EF4-FFF2-40B4-BE49-F238E27FC236}">
                <a16:creationId xmlns:a16="http://schemas.microsoft.com/office/drawing/2014/main" id="{858F78A2-CE12-60AC-1300-BE0FDE1C4D8B}"/>
              </a:ext>
            </a:extLst>
          </p:cNvPr>
          <p:cNvSpPr txBox="1">
            <a:spLocks noGrp="1"/>
          </p:cNvSpPr>
          <p:nvPr>
            <p:ph idx="1"/>
          </p:nvPr>
        </p:nvSpPr>
        <p:spPr>
          <a:xfrm>
            <a:off x="5120155" y="805815"/>
            <a:ext cx="5446276" cy="5244129"/>
          </a:xfrm>
        </p:spPr>
        <p:txBody>
          <a:bodyPr anchor="ct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Text Placeholder 3">
            <a:extLst>
              <a:ext uri="{FF2B5EF4-FFF2-40B4-BE49-F238E27FC236}">
                <a16:creationId xmlns:a16="http://schemas.microsoft.com/office/drawing/2014/main" id="{E7518272-B72C-28FA-C21E-59CFC2288B8D}"/>
              </a:ext>
            </a:extLst>
          </p:cNvPr>
          <p:cNvSpPr txBox="1">
            <a:spLocks noGrp="1"/>
          </p:cNvSpPr>
          <p:nvPr>
            <p:ph type="body" idx="2"/>
          </p:nvPr>
        </p:nvSpPr>
        <p:spPr>
          <a:xfrm>
            <a:off x="1970321" y="3186153"/>
            <a:ext cx="2664360" cy="2386401"/>
          </a:xfrm>
        </p:spPr>
        <p:txBody>
          <a:bodyPr/>
          <a:lstStyle>
            <a:lvl1pPr marL="0" indent="0">
              <a:buNone/>
              <a:defRPr sz="1600"/>
            </a:lvl1pPr>
          </a:lstStyle>
          <a:p>
            <a:pPr lvl="0"/>
            <a:r>
              <a:rPr lang="el-GR"/>
              <a:t>Στυλ κειμένου υποδείγματος</a:t>
            </a:r>
          </a:p>
        </p:txBody>
      </p:sp>
      <p:sp>
        <p:nvSpPr>
          <p:cNvPr id="8" name="Date Placeholder 4">
            <a:extLst>
              <a:ext uri="{FF2B5EF4-FFF2-40B4-BE49-F238E27FC236}">
                <a16:creationId xmlns:a16="http://schemas.microsoft.com/office/drawing/2014/main" id="{0F03DDD0-ED06-D4F8-BDC8-D63E65F040B0}"/>
              </a:ext>
            </a:extLst>
          </p:cNvPr>
          <p:cNvSpPr txBox="1">
            <a:spLocks noGrp="1"/>
          </p:cNvSpPr>
          <p:nvPr>
            <p:ph type="dt" sz="half" idx="7"/>
          </p:nvPr>
        </p:nvSpPr>
        <p:spPr>
          <a:xfrm rot="5400013">
            <a:off x="-810067" y="5270601"/>
            <a:ext cx="2662732" cy="182880"/>
          </a:xfrm>
        </p:spPr>
        <p:txBody>
          <a:bodyPr/>
          <a:lstStyle>
            <a:lvl1pPr>
              <a:defRPr/>
            </a:lvl1pPr>
          </a:lstStyle>
          <a:p>
            <a:pPr lvl="0"/>
            <a:fld id="{D0F772FD-85D2-424E-B650-1B0B16DC533E}" type="datetime1">
              <a:rPr lang="en-US"/>
              <a:pPr lvl="0"/>
              <a:t>5/14/2022</a:t>
            </a:fld>
            <a:endParaRPr lang="en-US"/>
          </a:p>
        </p:txBody>
      </p:sp>
      <p:sp>
        <p:nvSpPr>
          <p:cNvPr id="9" name="Footer Placeholder 5">
            <a:extLst>
              <a:ext uri="{FF2B5EF4-FFF2-40B4-BE49-F238E27FC236}">
                <a16:creationId xmlns:a16="http://schemas.microsoft.com/office/drawing/2014/main" id="{E2C0D69F-C6DB-D350-5B53-FA5F9A362D3D}"/>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10" name="Slide Number Placeholder 6">
            <a:extLst>
              <a:ext uri="{FF2B5EF4-FFF2-40B4-BE49-F238E27FC236}">
                <a16:creationId xmlns:a16="http://schemas.microsoft.com/office/drawing/2014/main" id="{64FC2D40-58F9-176E-B549-D7705D0018E9}"/>
              </a:ext>
            </a:extLst>
          </p:cNvPr>
          <p:cNvSpPr txBox="1">
            <a:spLocks noGrp="1"/>
          </p:cNvSpPr>
          <p:nvPr>
            <p:ph type="sldNum" sz="quarter" idx="8"/>
          </p:nvPr>
        </p:nvSpPr>
        <p:spPr>
          <a:xfrm>
            <a:off x="158410" y="164592"/>
            <a:ext cx="636724" cy="322847"/>
          </a:xfrm>
        </p:spPr>
        <p:txBody>
          <a:bodyPr/>
          <a:lstStyle>
            <a:lvl1pPr>
              <a:defRPr/>
            </a:lvl1pPr>
          </a:lstStyle>
          <a:p>
            <a:pPr lvl="0"/>
            <a:fld id="{14097DC8-28CE-486B-95A0-6B3B25ADB869}" type="slidenum">
              <a:t>‹#›</a:t>
            </a:fld>
            <a:endParaRPr lang="en-US"/>
          </a:p>
        </p:txBody>
      </p:sp>
    </p:spTree>
    <p:extLst>
      <p:ext uri="{BB962C8B-B14F-4D97-AF65-F5344CB8AC3E}">
        <p14:creationId xmlns:p14="http://schemas.microsoft.com/office/powerpoint/2010/main" val="43586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1" name="Picture 17">
            <a:extLst>
              <a:ext uri="{FF2B5EF4-FFF2-40B4-BE49-F238E27FC236}">
                <a16:creationId xmlns:a16="http://schemas.microsoft.com/office/drawing/2014/main" id="{7DA75A50-BBF9-6FB1-5F73-1BA846E25799}"/>
              </a:ext>
            </a:extLst>
          </p:cNvPr>
          <p:cNvPicPr>
            <a:picLocks noChangeAspect="1"/>
          </p:cNvPicPr>
          <p:nvPr/>
        </p:nvPicPr>
        <p:blipFill>
          <a:blip r:embed="rId2"/>
          <a:stretch>
            <a:fillRect/>
          </a:stretch>
        </p:blipFill>
        <p:spPr>
          <a:xfrm>
            <a:off x="2831796" y="2105204"/>
            <a:ext cx="9360200" cy="4752795"/>
          </a:xfrm>
          <a:prstGeom prst="rect">
            <a:avLst/>
          </a:prstGeom>
          <a:noFill/>
          <a:ln cap="flat">
            <a:noFill/>
          </a:ln>
        </p:spPr>
      </p:pic>
      <p:pic>
        <p:nvPicPr>
          <p:cNvPr id="12" name="Picture 14">
            <a:extLst>
              <a:ext uri="{FF2B5EF4-FFF2-40B4-BE49-F238E27FC236}">
                <a16:creationId xmlns:a16="http://schemas.microsoft.com/office/drawing/2014/main" id="{829B5055-EFE6-BB63-B75D-108DF422B746}"/>
              </a:ext>
            </a:extLst>
          </p:cNvPr>
          <p:cNvPicPr>
            <a:picLocks noChangeAspect="1"/>
          </p:cNvPicPr>
          <p:nvPr/>
        </p:nvPicPr>
        <p:blipFill>
          <a:blip r:embed="rId3"/>
          <a:stretch>
            <a:fillRect/>
          </a:stretch>
        </p:blipFill>
        <p:spPr>
          <a:xfrm>
            <a:off x="0" y="0"/>
            <a:ext cx="12189866" cy="6858000"/>
          </a:xfrm>
          <a:prstGeom prst="rect">
            <a:avLst/>
          </a:prstGeom>
          <a:noFill/>
          <a:ln cap="flat">
            <a:noFill/>
          </a:ln>
        </p:spPr>
      </p:pic>
      <p:sp>
        <p:nvSpPr>
          <p:cNvPr id="13" name="Rectangle 7">
            <a:extLst>
              <a:ext uri="{FF2B5EF4-FFF2-40B4-BE49-F238E27FC236}">
                <a16:creationId xmlns:a16="http://schemas.microsoft.com/office/drawing/2014/main" id="{C885168C-E8FA-B201-5E19-AF9BC45BC753}"/>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4" name="Rectangle 56">
            <a:extLst>
              <a:ext uri="{FF2B5EF4-FFF2-40B4-BE49-F238E27FC236}">
                <a16:creationId xmlns:a16="http://schemas.microsoft.com/office/drawing/2014/main" id="{372C2415-47B0-192D-0851-CCB4C7509F3E}"/>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 name="Rectangle 18">
            <a:extLst>
              <a:ext uri="{FF2B5EF4-FFF2-40B4-BE49-F238E27FC236}">
                <a16:creationId xmlns:a16="http://schemas.microsoft.com/office/drawing/2014/main" id="{04DE9487-0AFF-243C-A9F6-CE995FFF8C8E}"/>
              </a:ext>
            </a:extLst>
          </p:cNvPr>
          <p:cNvSpPr/>
          <p:nvPr/>
        </p:nvSpPr>
        <p:spPr>
          <a:xfrm>
            <a:off x="1004477" y="0"/>
            <a:ext cx="10372313" cy="6858000"/>
          </a:xfrm>
          <a:prstGeom prst="rect">
            <a:avLst/>
          </a:prstGeom>
          <a:solidFill>
            <a:srgbClr val="1F2D29">
              <a:alpha val="92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3" name="Rectangle 19">
            <a:extLst>
              <a:ext uri="{FF2B5EF4-FFF2-40B4-BE49-F238E27FC236}">
                <a16:creationId xmlns:a16="http://schemas.microsoft.com/office/drawing/2014/main" id="{F468F7C9-F03D-E8AC-8220-1A5287642DFA}"/>
              </a:ext>
            </a:extLst>
          </p:cNvPr>
          <p:cNvSpPr/>
          <p:nvPr/>
        </p:nvSpPr>
        <p:spPr>
          <a:xfrm>
            <a:off x="11377330" y="0"/>
            <a:ext cx="27432"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Picture Placeholder 2">
            <a:extLst>
              <a:ext uri="{FF2B5EF4-FFF2-40B4-BE49-F238E27FC236}">
                <a16:creationId xmlns:a16="http://schemas.microsoft.com/office/drawing/2014/main" id="{E0C6AE77-F591-4551-7EFD-C054D19CC784}"/>
              </a:ext>
            </a:extLst>
          </p:cNvPr>
          <p:cNvSpPr txBox="1">
            <a:spLocks noGrp="1"/>
          </p:cNvSpPr>
          <p:nvPr>
            <p:ph type="pic" idx="1"/>
          </p:nvPr>
        </p:nvSpPr>
        <p:spPr>
          <a:xfrm>
            <a:off x="6747064" y="3227"/>
            <a:ext cx="4629735" cy="6858000"/>
          </a:xfrm>
          <a:solidFill>
            <a:srgbClr val="FFFFFF">
              <a:alpha val="10000"/>
            </a:srgbClr>
          </a:solidFill>
        </p:spPr>
        <p:txBody>
          <a:bodyPr anchorCtr="1"/>
          <a:lstStyle>
            <a:lvl1pPr marL="0" indent="0" algn="ctr">
              <a:buNone/>
              <a:defRPr sz="2800"/>
            </a:lvl1pPr>
          </a:lstStyle>
          <a:p>
            <a:pPr lvl="0"/>
            <a:r>
              <a:rPr lang="el-GR"/>
              <a:t>Κάντε κλικ στο εικονίδιο για να προσθέσετε εικόνα</a:t>
            </a:r>
            <a:endParaRPr lang="en-US"/>
          </a:p>
        </p:txBody>
      </p:sp>
      <p:sp>
        <p:nvSpPr>
          <p:cNvPr id="5" name="TextBox 9">
            <a:extLst>
              <a:ext uri="{FF2B5EF4-FFF2-40B4-BE49-F238E27FC236}">
                <a16:creationId xmlns:a16="http://schemas.microsoft.com/office/drawing/2014/main" id="{E11975DD-0437-FCBD-DBBA-829734233DAA}"/>
              </a:ext>
            </a:extLst>
          </p:cNvPr>
          <p:cNvSpPr txBox="1"/>
          <p:nvPr/>
        </p:nvSpPr>
        <p:spPr>
          <a:xfrm>
            <a:off x="1554690" y="1127546"/>
            <a:ext cx="415640" cy="369335"/>
          </a:xfrm>
          <a:prstGeom prst="rect">
            <a:avLst/>
          </a:prstGeom>
          <a:noFill/>
          <a:ln cap="flat">
            <a:noFill/>
          </a:ln>
        </p:spPr>
        <p:txBody>
          <a:bodyPr vert="horz" wrap="square" lIns="91440" tIns="45720" rIns="91440" bIns="45720" anchor="t" anchorCtr="0" compatLnSpc="1">
            <a:sp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8EC0C1"/>
                </a:solidFill>
                <a:uFillTx/>
                <a:latin typeface="Wingdings 3" pitchFamily="18"/>
              </a:rPr>
              <a:t>z</a:t>
            </a:r>
            <a:endParaRPr lang="en-US" sz="1000" b="0" i="0" u="none" strike="noStrike" kern="1200" cap="none" spc="0" baseline="0">
              <a:solidFill>
                <a:srgbClr val="8EC0C1"/>
              </a:solidFill>
              <a:uFillTx/>
              <a:latin typeface="MS Shell Dlg 2" pitchFamily="34"/>
            </a:endParaRPr>
          </a:p>
        </p:txBody>
      </p:sp>
      <p:sp>
        <p:nvSpPr>
          <p:cNvPr id="6" name="Title 1">
            <a:extLst>
              <a:ext uri="{FF2B5EF4-FFF2-40B4-BE49-F238E27FC236}">
                <a16:creationId xmlns:a16="http://schemas.microsoft.com/office/drawing/2014/main" id="{C5524E9B-89FA-1164-FD23-00C89E625337}"/>
              </a:ext>
            </a:extLst>
          </p:cNvPr>
          <p:cNvSpPr txBox="1">
            <a:spLocks noGrp="1"/>
          </p:cNvSpPr>
          <p:nvPr>
            <p:ph type="title"/>
          </p:nvPr>
        </p:nvSpPr>
        <p:spPr>
          <a:xfrm>
            <a:off x="1971245" y="1282455"/>
            <a:ext cx="3970983" cy="1900470"/>
          </a:xfrm>
        </p:spPr>
        <p:txBody>
          <a:bodyPr anchor="b"/>
          <a:lstStyle>
            <a:lvl1pPr algn="l">
              <a:defRPr sz="3200"/>
            </a:lvl1pPr>
          </a:lstStyle>
          <a:p>
            <a:pPr lvl="0"/>
            <a:r>
              <a:rPr lang="el-GR"/>
              <a:t>Κάντε κλικ για να επεξεργαστείτε τον τίτλο υποδείγματος</a:t>
            </a:r>
            <a:endParaRPr lang="en-US"/>
          </a:p>
        </p:txBody>
      </p:sp>
      <p:sp>
        <p:nvSpPr>
          <p:cNvPr id="7" name="Text Placeholder 3">
            <a:extLst>
              <a:ext uri="{FF2B5EF4-FFF2-40B4-BE49-F238E27FC236}">
                <a16:creationId xmlns:a16="http://schemas.microsoft.com/office/drawing/2014/main" id="{39E251AA-148D-7242-A53C-FF27290A5436}"/>
              </a:ext>
            </a:extLst>
          </p:cNvPr>
          <p:cNvSpPr txBox="1">
            <a:spLocks noGrp="1"/>
          </p:cNvSpPr>
          <p:nvPr>
            <p:ph type="body" idx="2"/>
          </p:nvPr>
        </p:nvSpPr>
        <p:spPr>
          <a:xfrm>
            <a:off x="1970321" y="3182925"/>
            <a:ext cx="3971870" cy="2386391"/>
          </a:xfrm>
        </p:spPr>
        <p:txBody>
          <a:bodyPr/>
          <a:lstStyle>
            <a:lvl1pPr marL="0" indent="0">
              <a:buNone/>
              <a:defRPr/>
            </a:lvl1pPr>
          </a:lstStyle>
          <a:p>
            <a:pPr lvl="0"/>
            <a:r>
              <a:rPr lang="el-GR"/>
              <a:t>Στυλ κειμένου υποδείγματος</a:t>
            </a:r>
          </a:p>
        </p:txBody>
      </p:sp>
      <p:sp>
        <p:nvSpPr>
          <p:cNvPr id="8" name="Date Placeholder 4">
            <a:extLst>
              <a:ext uri="{FF2B5EF4-FFF2-40B4-BE49-F238E27FC236}">
                <a16:creationId xmlns:a16="http://schemas.microsoft.com/office/drawing/2014/main" id="{84FAFCBE-625D-3BF6-B729-1126152EED70}"/>
              </a:ext>
            </a:extLst>
          </p:cNvPr>
          <p:cNvSpPr txBox="1">
            <a:spLocks noGrp="1"/>
          </p:cNvSpPr>
          <p:nvPr>
            <p:ph type="dt" sz="half" idx="7"/>
          </p:nvPr>
        </p:nvSpPr>
        <p:spPr>
          <a:xfrm rot="5400013">
            <a:off x="-810067" y="5270601"/>
            <a:ext cx="2662732" cy="182880"/>
          </a:xfrm>
        </p:spPr>
        <p:txBody>
          <a:bodyPr/>
          <a:lstStyle>
            <a:lvl1pPr>
              <a:defRPr/>
            </a:lvl1pPr>
          </a:lstStyle>
          <a:p>
            <a:pPr lvl="0"/>
            <a:fld id="{78442D89-35F5-46EF-B056-18DA261C1C93}" type="datetime1">
              <a:rPr lang="en-US"/>
              <a:pPr lvl="0"/>
              <a:t>5/14/2022</a:t>
            </a:fld>
            <a:endParaRPr lang="en-US"/>
          </a:p>
        </p:txBody>
      </p:sp>
      <p:sp>
        <p:nvSpPr>
          <p:cNvPr id="9" name="Footer Placeholder 5">
            <a:extLst>
              <a:ext uri="{FF2B5EF4-FFF2-40B4-BE49-F238E27FC236}">
                <a16:creationId xmlns:a16="http://schemas.microsoft.com/office/drawing/2014/main" id="{C2AC8885-700F-63E4-1B30-7DBD65971A4F}"/>
              </a:ext>
            </a:extLst>
          </p:cNvPr>
          <p:cNvSpPr txBox="1">
            <a:spLocks noGrp="1"/>
          </p:cNvSpPr>
          <p:nvPr>
            <p:ph type="ftr" sz="quarter" idx="9"/>
          </p:nvPr>
        </p:nvSpPr>
        <p:spPr>
          <a:xfrm rot="5400013">
            <a:off x="-2237149" y="3661143"/>
            <a:ext cx="5885352" cy="179176"/>
          </a:xfrm>
        </p:spPr>
        <p:txBody>
          <a:bodyPr/>
          <a:lstStyle>
            <a:lvl1pPr>
              <a:defRPr/>
            </a:lvl1pPr>
          </a:lstStyle>
          <a:p>
            <a:pPr lvl="0"/>
            <a:r>
              <a:rPr lang="en-US"/>
              <a:t>             </a:t>
            </a:r>
          </a:p>
        </p:txBody>
      </p:sp>
      <p:sp>
        <p:nvSpPr>
          <p:cNvPr id="10" name="Slide Number Placeholder 6">
            <a:extLst>
              <a:ext uri="{FF2B5EF4-FFF2-40B4-BE49-F238E27FC236}">
                <a16:creationId xmlns:a16="http://schemas.microsoft.com/office/drawing/2014/main" id="{E04E6A64-00C8-4FB6-6841-4DD74AED8AE2}"/>
              </a:ext>
            </a:extLst>
          </p:cNvPr>
          <p:cNvSpPr txBox="1">
            <a:spLocks noGrp="1"/>
          </p:cNvSpPr>
          <p:nvPr>
            <p:ph type="sldNum" sz="quarter" idx="8"/>
          </p:nvPr>
        </p:nvSpPr>
        <p:spPr>
          <a:xfrm>
            <a:off x="158410" y="164592"/>
            <a:ext cx="636724" cy="322847"/>
          </a:xfrm>
        </p:spPr>
        <p:txBody>
          <a:bodyPr/>
          <a:lstStyle>
            <a:lvl1pPr>
              <a:defRPr/>
            </a:lvl1pPr>
          </a:lstStyle>
          <a:p>
            <a:pPr lvl="0"/>
            <a:fld id="{D0A5372F-A526-4308-9752-383AF0FB9FEA}" type="slidenum">
              <a:t>‹#›</a:t>
            </a:fld>
            <a:endParaRPr lang="en-US"/>
          </a:p>
        </p:txBody>
      </p:sp>
    </p:spTree>
    <p:extLst>
      <p:ext uri="{BB962C8B-B14F-4D97-AF65-F5344CB8AC3E}">
        <p14:creationId xmlns:p14="http://schemas.microsoft.com/office/powerpoint/2010/main" val="277889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3.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2.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pic>
        <p:nvPicPr>
          <p:cNvPr id="2" name="Picture 17">
            <a:extLst>
              <a:ext uri="{FF2B5EF4-FFF2-40B4-BE49-F238E27FC236}">
                <a16:creationId xmlns:a16="http://schemas.microsoft.com/office/drawing/2014/main" id="{6E94F15A-1097-D4AA-C5CA-EECE7E5E4490}"/>
              </a:ext>
            </a:extLst>
          </p:cNvPr>
          <p:cNvPicPr>
            <a:picLocks noChangeAspect="1"/>
          </p:cNvPicPr>
          <p:nvPr/>
        </p:nvPicPr>
        <p:blipFill>
          <a:blip r:embed="rId14"/>
          <a:stretch>
            <a:fillRect/>
          </a:stretch>
        </p:blipFill>
        <p:spPr>
          <a:xfrm>
            <a:off x="2831796" y="2105204"/>
            <a:ext cx="9360200" cy="4752795"/>
          </a:xfrm>
          <a:prstGeom prst="rect">
            <a:avLst/>
          </a:prstGeom>
          <a:noFill/>
          <a:ln cap="flat">
            <a:noFill/>
          </a:ln>
        </p:spPr>
      </p:pic>
      <p:pic>
        <p:nvPicPr>
          <p:cNvPr id="3" name="Picture 14">
            <a:extLst>
              <a:ext uri="{FF2B5EF4-FFF2-40B4-BE49-F238E27FC236}">
                <a16:creationId xmlns:a16="http://schemas.microsoft.com/office/drawing/2014/main" id="{75C25C6E-C648-9971-40C8-663315571111}"/>
              </a:ext>
            </a:extLst>
          </p:cNvPr>
          <p:cNvPicPr>
            <a:picLocks noChangeAspect="1"/>
          </p:cNvPicPr>
          <p:nvPr/>
        </p:nvPicPr>
        <p:blipFill>
          <a:blip r:embed="rId15"/>
          <a:stretch>
            <a:fillRect/>
          </a:stretch>
        </p:blipFill>
        <p:spPr>
          <a:xfrm>
            <a:off x="0" y="0"/>
            <a:ext cx="12189866" cy="6858000"/>
          </a:xfrm>
          <a:prstGeom prst="rect">
            <a:avLst/>
          </a:prstGeom>
          <a:noFill/>
          <a:ln cap="flat">
            <a:noFill/>
          </a:ln>
        </p:spPr>
      </p:pic>
      <p:sp>
        <p:nvSpPr>
          <p:cNvPr id="4" name="Rectangle 7">
            <a:extLst>
              <a:ext uri="{FF2B5EF4-FFF2-40B4-BE49-F238E27FC236}">
                <a16:creationId xmlns:a16="http://schemas.microsoft.com/office/drawing/2014/main" id="{B2B256DB-5C3C-A0CD-8C0E-8FB4F9433FB4}"/>
              </a:ext>
            </a:extLst>
          </p:cNvPr>
          <p:cNvSpPr/>
          <p:nvPr/>
        </p:nvSpPr>
        <p:spPr>
          <a:xfrm>
            <a:off x="0" y="0"/>
            <a:ext cx="964170" cy="6858000"/>
          </a:xfrm>
          <a:prstGeom prst="rect">
            <a:avLst/>
          </a:prstGeom>
          <a:solidFill>
            <a:srgbClr val="1F2D2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5" name="Title Placeholder 1">
            <a:extLst>
              <a:ext uri="{FF2B5EF4-FFF2-40B4-BE49-F238E27FC236}">
                <a16:creationId xmlns:a16="http://schemas.microsoft.com/office/drawing/2014/main" id="{047BDCC2-A566-B09B-CB20-82A6FF011CEE}"/>
              </a:ext>
            </a:extLst>
          </p:cNvPr>
          <p:cNvSpPr txBox="1">
            <a:spLocks noGrp="1"/>
          </p:cNvSpPr>
          <p:nvPr>
            <p:ph type="title"/>
          </p:nvPr>
        </p:nvSpPr>
        <p:spPr>
          <a:xfrm>
            <a:off x="2611809" y="808055"/>
            <a:ext cx="7958334" cy="1077227"/>
          </a:xfrm>
          <a:prstGeom prst="rect">
            <a:avLst/>
          </a:prstGeom>
          <a:noFill/>
          <a:ln>
            <a:noFill/>
          </a:ln>
        </p:spPr>
        <p:txBody>
          <a:bodyPr vert="horz" wrap="square" lIns="91440" tIns="45720" rIns="91440" bIns="45720" anchor="t" anchorCtr="0" compatLnSpc="1">
            <a:normAutofit/>
          </a:bodyPr>
          <a:lstStyle/>
          <a:p>
            <a:pPr lvl="0"/>
            <a:r>
              <a:rPr lang="el-GR"/>
              <a:t>Κάντε κλικ για να επεξεργαστείτε τον τίτλο υποδείγματος</a:t>
            </a:r>
            <a:endParaRPr lang="en-US"/>
          </a:p>
        </p:txBody>
      </p:sp>
      <p:sp>
        <p:nvSpPr>
          <p:cNvPr id="6" name="Text Placeholder 2">
            <a:extLst>
              <a:ext uri="{FF2B5EF4-FFF2-40B4-BE49-F238E27FC236}">
                <a16:creationId xmlns:a16="http://schemas.microsoft.com/office/drawing/2014/main" id="{8587CA4E-BBF0-294B-60F9-687EF973EFB1}"/>
              </a:ext>
            </a:extLst>
          </p:cNvPr>
          <p:cNvSpPr txBox="1">
            <a:spLocks noGrp="1"/>
          </p:cNvSpPr>
          <p:nvPr>
            <p:ph type="body" idx="1"/>
          </p:nvPr>
        </p:nvSpPr>
        <p:spPr>
          <a:xfrm>
            <a:off x="2773594" y="2052114"/>
            <a:ext cx="7796540" cy="3997829"/>
          </a:xfrm>
          <a:prstGeom prst="rect">
            <a:avLst/>
          </a:prstGeom>
          <a:noFill/>
          <a:ln>
            <a:noFill/>
          </a:ln>
        </p:spPr>
        <p:txBody>
          <a:bodyPr vert="horz" wrap="square" lIns="91440" tIns="45720" rIns="91440" bIns="45720" anchor="t" anchorCtr="0" compatLnSpc="1">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3">
            <a:extLst>
              <a:ext uri="{FF2B5EF4-FFF2-40B4-BE49-F238E27FC236}">
                <a16:creationId xmlns:a16="http://schemas.microsoft.com/office/drawing/2014/main" id="{FD76F4AF-6F81-3E0A-38FB-E5AAFF908DBC}"/>
              </a:ext>
            </a:extLst>
          </p:cNvPr>
          <p:cNvSpPr txBox="1">
            <a:spLocks noGrp="1"/>
          </p:cNvSpPr>
          <p:nvPr>
            <p:ph type="dt" sz="half" idx="2"/>
          </p:nvPr>
        </p:nvSpPr>
        <p:spPr>
          <a:xfrm rot="5400013">
            <a:off x="-810067" y="5270601"/>
            <a:ext cx="2662732" cy="182880"/>
          </a:xfrm>
          <a:prstGeom prst="rect">
            <a:avLst/>
          </a:prstGeom>
          <a:noFill/>
          <a:ln>
            <a:noFill/>
          </a:ln>
        </p:spPr>
        <p:txBody>
          <a:bodyPr vert="horz" wrap="square" lIns="91440" tIns="18288"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800" b="0" i="0" u="none" strike="noStrike" kern="1200" cap="none" spc="0" baseline="0">
                <a:solidFill>
                  <a:srgbClr val="FFFFFF"/>
                </a:solidFill>
                <a:uFillTx/>
                <a:latin typeface="Arial"/>
              </a:defRPr>
            </a:lvl1pPr>
          </a:lstStyle>
          <a:p>
            <a:pPr lvl="0"/>
            <a:fld id="{D842259E-D5D7-4635-8C1E-6320B6FA8F1A}" type="datetime1">
              <a:rPr lang="en-US"/>
              <a:pPr lvl="0"/>
              <a:t>5/14/2022</a:t>
            </a:fld>
            <a:endParaRPr lang="en-US"/>
          </a:p>
        </p:txBody>
      </p:sp>
      <p:sp>
        <p:nvSpPr>
          <p:cNvPr id="8" name="Footer Placeholder 4">
            <a:extLst>
              <a:ext uri="{FF2B5EF4-FFF2-40B4-BE49-F238E27FC236}">
                <a16:creationId xmlns:a16="http://schemas.microsoft.com/office/drawing/2014/main" id="{E3E1DF1A-88E0-F46A-81D8-F66D716DCAD4}"/>
              </a:ext>
            </a:extLst>
          </p:cNvPr>
          <p:cNvSpPr txBox="1">
            <a:spLocks noGrp="1"/>
          </p:cNvSpPr>
          <p:nvPr>
            <p:ph type="ftr" sz="quarter" idx="3"/>
          </p:nvPr>
        </p:nvSpPr>
        <p:spPr>
          <a:xfrm rot="5400013">
            <a:off x="-2237149" y="3661143"/>
            <a:ext cx="5885352" cy="179176"/>
          </a:xfrm>
          <a:prstGeom prst="rect">
            <a:avLst/>
          </a:prstGeom>
          <a:noFill/>
          <a:ln>
            <a:noFill/>
          </a:ln>
        </p:spPr>
        <p:txBody>
          <a:bodyPr vert="horz" wrap="square" lIns="91440" tIns="45720" rIns="91440" bIns="18288" anchor="b" anchorCtr="0" compatLnSpc="1">
            <a:noAutofit/>
          </a:bodyPr>
          <a:lstStyle>
            <a:lvl1pPr marL="0" marR="0" lvl="0" indent="0" algn="r" defTabSz="457200" rtl="0" fontAlgn="auto" hangingPunct="1">
              <a:lnSpc>
                <a:spcPct val="100000"/>
              </a:lnSpc>
              <a:spcBef>
                <a:spcPts val="0"/>
              </a:spcBef>
              <a:spcAft>
                <a:spcPts val="0"/>
              </a:spcAft>
              <a:buNone/>
              <a:tabLst/>
              <a:defRPr lang="en-US" sz="800" b="0" i="0" u="none" strike="noStrike" kern="1200" cap="none" spc="0" baseline="0">
                <a:solidFill>
                  <a:srgbClr val="FFFFFF"/>
                </a:solidFill>
                <a:uFillTx/>
                <a:latin typeface="Arial"/>
              </a:defRPr>
            </a:lvl1pPr>
          </a:lstStyle>
          <a:p>
            <a:pPr lvl="0"/>
            <a:r>
              <a:rPr lang="en-US"/>
              <a:t>             </a:t>
            </a:r>
          </a:p>
        </p:txBody>
      </p:sp>
      <p:sp>
        <p:nvSpPr>
          <p:cNvPr id="9" name="Slide Number Placeholder 5">
            <a:extLst>
              <a:ext uri="{FF2B5EF4-FFF2-40B4-BE49-F238E27FC236}">
                <a16:creationId xmlns:a16="http://schemas.microsoft.com/office/drawing/2014/main" id="{F97AFAC5-0083-098D-7C8A-28FD5A7105B8}"/>
              </a:ext>
            </a:extLst>
          </p:cNvPr>
          <p:cNvSpPr txBox="1">
            <a:spLocks noGrp="1"/>
          </p:cNvSpPr>
          <p:nvPr>
            <p:ph type="sldNum" sz="quarter" idx="4"/>
          </p:nvPr>
        </p:nvSpPr>
        <p:spPr>
          <a:xfrm>
            <a:off x="158410" y="164592"/>
            <a:ext cx="636724" cy="322847"/>
          </a:xfrm>
          <a:prstGeom prst="rect">
            <a:avLst/>
          </a:prstGeom>
          <a:noFill/>
          <a:ln>
            <a:noFill/>
          </a:ln>
        </p:spPr>
        <p:txBody>
          <a:bodyPr vert="horz" wrap="square" lIns="91440" tIns="45720" rIns="4572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800" b="0" i="0" u="none" strike="noStrike" kern="1200" cap="none" spc="0" baseline="0">
                <a:solidFill>
                  <a:srgbClr val="FFFFFF"/>
                </a:solidFill>
                <a:uFillTx/>
                <a:latin typeface="Arial"/>
              </a:defRPr>
            </a:lvl1pPr>
          </a:lstStyle>
          <a:p>
            <a:pPr lvl="0"/>
            <a:fld id="{8F8BDD59-2EAB-4246-BC9B-AB2553C3599A}" type="slidenum">
              <a:t>‹#›</a:t>
            </a:fld>
            <a:endParaRPr lang="en-US"/>
          </a:p>
        </p:txBody>
      </p:sp>
      <p:sp>
        <p:nvSpPr>
          <p:cNvPr id="10" name="Rectangle 56">
            <a:extLst>
              <a:ext uri="{FF2B5EF4-FFF2-40B4-BE49-F238E27FC236}">
                <a16:creationId xmlns:a16="http://schemas.microsoft.com/office/drawing/2014/main" id="{B38FFE9F-6366-1140-41B2-799272708DEE}"/>
              </a:ext>
            </a:extLst>
          </p:cNvPr>
          <p:cNvSpPr/>
          <p:nvPr/>
        </p:nvSpPr>
        <p:spPr>
          <a:xfrm>
            <a:off x="962040" y="0"/>
            <a:ext cx="45720" cy="6858000"/>
          </a:xfrm>
          <a:prstGeom prst="rect">
            <a:avLst/>
          </a:prstGeom>
          <a:solidFill>
            <a:srgbClr val="8EC0C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r" defTabSz="914400" rtl="0" fontAlgn="auto" hangingPunct="1">
        <a:lnSpc>
          <a:spcPct val="90000"/>
        </a:lnSpc>
        <a:spcBef>
          <a:spcPts val="0"/>
        </a:spcBef>
        <a:spcAft>
          <a:spcPts val="0"/>
        </a:spcAft>
        <a:buNone/>
        <a:tabLst/>
        <a:defRPr lang="el-GR" sz="3400" b="0" i="0" u="none" strike="noStrike" kern="1200" cap="none" spc="0" baseline="0">
          <a:solidFill>
            <a:srgbClr val="FFFFFF"/>
          </a:solidFill>
          <a:uFillTx/>
          <a:latin typeface="Arial"/>
        </a:defRPr>
      </a:lvl1pPr>
    </p:titleStyle>
    <p:bodyStyle>
      <a:lvl1pPr marL="344491" marR="0" lvl="0" indent="-344491" algn="l" defTabSz="914400" rtl="0" fontAlgn="auto" hangingPunct="1">
        <a:lnSpc>
          <a:spcPct val="120000"/>
        </a:lnSpc>
        <a:spcBef>
          <a:spcPts val="1000"/>
        </a:spcBef>
        <a:spcAft>
          <a:spcPts val="600"/>
        </a:spcAft>
        <a:buClr>
          <a:srgbClr val="8EC0C1"/>
        </a:buClr>
        <a:buSzPct val="90000"/>
        <a:buFont typeface="Wingdings" pitchFamily="2"/>
        <a:buChar char="§"/>
        <a:tabLst/>
        <a:defRPr lang="el-GR" sz="2000" b="0" i="0" u="none" strike="noStrike" kern="1200" cap="none" spc="0" baseline="0">
          <a:solidFill>
            <a:srgbClr val="FFFFFF"/>
          </a:solidFill>
          <a:uFillTx/>
          <a:latin typeface="Arial"/>
        </a:defRPr>
      </a:lvl1pPr>
      <a:lvl2pPr marL="795335" marR="0" lvl="1" indent="-338135" algn="l" defTabSz="914400" rtl="0" fontAlgn="auto" hangingPunct="1">
        <a:lnSpc>
          <a:spcPct val="120000"/>
        </a:lnSpc>
        <a:spcBef>
          <a:spcPts val="500"/>
        </a:spcBef>
        <a:spcAft>
          <a:spcPts val="600"/>
        </a:spcAft>
        <a:buClr>
          <a:srgbClr val="8EC0C1"/>
        </a:buClr>
        <a:buSzPct val="90000"/>
        <a:buFont typeface="Wingdings" pitchFamily="2"/>
        <a:buChar char="§"/>
        <a:tabLst/>
        <a:defRPr lang="el-GR" sz="1800" b="0" i="0" u="none" strike="noStrike" kern="1200" cap="none" spc="0" baseline="0">
          <a:solidFill>
            <a:srgbClr val="FFFFFF"/>
          </a:solidFill>
          <a:uFillTx/>
          <a:latin typeface="Arial"/>
        </a:defRPr>
      </a:lvl2pPr>
      <a:lvl3pPr marL="1258891" marR="0" lvl="2" indent="-344491" algn="l" defTabSz="914400" rtl="0" fontAlgn="auto" hangingPunct="1">
        <a:lnSpc>
          <a:spcPct val="120000"/>
        </a:lnSpc>
        <a:spcBef>
          <a:spcPts val="500"/>
        </a:spcBef>
        <a:spcAft>
          <a:spcPts val="600"/>
        </a:spcAft>
        <a:buClr>
          <a:srgbClr val="8EC0C1"/>
        </a:buClr>
        <a:buSzPct val="90000"/>
        <a:buFont typeface="Wingdings" pitchFamily="2"/>
        <a:buChar char="§"/>
        <a:tabLst/>
        <a:defRPr lang="el-GR" sz="1600" b="0" i="0" u="none" strike="noStrike" kern="1200" cap="none" spc="0" baseline="0">
          <a:solidFill>
            <a:srgbClr val="FFFFFF"/>
          </a:solidFill>
          <a:uFillTx/>
          <a:latin typeface="Arial"/>
        </a:defRPr>
      </a:lvl3pPr>
      <a:lvl4pPr marL="1709735" marR="0" lvl="3" indent="-338135" algn="l" defTabSz="914400" rtl="0" fontAlgn="auto" hangingPunct="1">
        <a:lnSpc>
          <a:spcPct val="120000"/>
        </a:lnSpc>
        <a:spcBef>
          <a:spcPts val="500"/>
        </a:spcBef>
        <a:spcAft>
          <a:spcPts val="600"/>
        </a:spcAft>
        <a:buClr>
          <a:srgbClr val="8EC0C1"/>
        </a:buClr>
        <a:buSzPct val="90000"/>
        <a:buFont typeface="Wingdings" pitchFamily="2"/>
        <a:buChar char="§"/>
        <a:tabLst/>
        <a:defRPr lang="el-GR" sz="1400" b="0" i="0" u="none" strike="noStrike" kern="1200" cap="none" spc="0" baseline="0">
          <a:solidFill>
            <a:srgbClr val="FFFFFF"/>
          </a:solidFill>
          <a:uFillTx/>
          <a:latin typeface="Arial"/>
        </a:defRPr>
      </a:lvl4pPr>
      <a:lvl5pPr marL="2173291" marR="0" lvl="4" indent="-344491" algn="l" defTabSz="914400" rtl="0" fontAlgn="auto" hangingPunct="1">
        <a:lnSpc>
          <a:spcPct val="120000"/>
        </a:lnSpc>
        <a:spcBef>
          <a:spcPts val="500"/>
        </a:spcBef>
        <a:spcAft>
          <a:spcPts val="600"/>
        </a:spcAft>
        <a:buClr>
          <a:srgbClr val="8EC0C1"/>
        </a:buClr>
        <a:buSzPct val="90000"/>
        <a:buFont typeface="Wingdings" pitchFamily="2"/>
        <a:buChar char="§"/>
        <a:tabLst/>
        <a:defRPr lang="el-GR" sz="1200" b="0" i="0" u="none" strike="noStrike" kern="1200" cap="none" spc="0" baseline="0">
          <a:solidFill>
            <a:srgbClr val="FFFFFF"/>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4454A2-0962-0AA7-7070-ACF71723BE52}"/>
              </a:ext>
            </a:extLst>
          </p:cNvPr>
          <p:cNvSpPr txBox="1">
            <a:spLocks noGrp="1"/>
          </p:cNvSpPr>
          <p:nvPr>
            <p:ph type="ctrTitle"/>
          </p:nvPr>
        </p:nvSpPr>
        <p:spPr>
          <a:xfrm>
            <a:off x="905438" y="210668"/>
            <a:ext cx="6544232" cy="1089214"/>
          </a:xfrm>
        </p:spPr>
        <p:txBody>
          <a:bodyPr/>
          <a:lstStyle/>
          <a:p>
            <a:pPr lvl="0"/>
            <a:r>
              <a:rPr lang="en-GB"/>
              <a:t>Duomo di Milano</a:t>
            </a:r>
            <a:endParaRPr lang="el-GR"/>
          </a:p>
        </p:txBody>
      </p:sp>
      <p:sp>
        <p:nvSpPr>
          <p:cNvPr id="3" name="Υπότιτλος 2">
            <a:extLst>
              <a:ext uri="{FF2B5EF4-FFF2-40B4-BE49-F238E27FC236}">
                <a16:creationId xmlns:a16="http://schemas.microsoft.com/office/drawing/2014/main" id="{1D34233B-5C79-9D15-3131-971E575FA14E}"/>
              </a:ext>
            </a:extLst>
          </p:cNvPr>
          <p:cNvSpPr txBox="1">
            <a:spLocks noGrp="1"/>
          </p:cNvSpPr>
          <p:nvPr>
            <p:ph type="subTitle" idx="1"/>
          </p:nvPr>
        </p:nvSpPr>
        <p:spPr>
          <a:xfrm>
            <a:off x="1806388" y="2895603"/>
            <a:ext cx="6302191" cy="1622611"/>
          </a:xfrm>
        </p:spPr>
        <p:txBody>
          <a:bodyPr/>
          <a:lstStyle/>
          <a:p>
            <a:pPr lvl="0"/>
            <a:endParaRPr lang="en-GB" sz="1700"/>
          </a:p>
          <a:p>
            <a:pPr lvl="0"/>
            <a:r>
              <a:rPr lang="en-GB" sz="1700"/>
              <a:t>Duomo di Milano is one of the cathedral churches in Milan (Lombardy, Italy). Dedicated to the Nativity of Saint Mary (Santa Maria Nascente), it is the seat of the Archbishop of Milan.</a:t>
            </a:r>
            <a:endParaRPr lang="el-GR" sz="1700"/>
          </a:p>
        </p:txBody>
      </p:sp>
      <p:pic>
        <p:nvPicPr>
          <p:cNvPr id="4" name="Picture 2" descr="Ξενοδοχεία κοντά σε Duomo di Milano Duomo di Milano, Μιλάνο - Εκπληκτικές  προσφορές">
            <a:extLst>
              <a:ext uri="{FF2B5EF4-FFF2-40B4-BE49-F238E27FC236}">
                <a16:creationId xmlns:a16="http://schemas.microsoft.com/office/drawing/2014/main" id="{66E6AE23-0A75-C242-8D47-86C0D9532804}"/>
              </a:ext>
            </a:extLst>
          </p:cNvPr>
          <p:cNvPicPr>
            <a:picLocks noChangeAspect="1"/>
          </p:cNvPicPr>
          <p:nvPr/>
        </p:nvPicPr>
        <p:blipFill>
          <a:blip r:embed="rId2"/>
          <a:srcRect/>
          <a:stretch>
            <a:fillRect/>
          </a:stretch>
        </p:blipFill>
        <p:spPr>
          <a:xfrm>
            <a:off x="4957483" y="1138519"/>
            <a:ext cx="3695703" cy="2129116"/>
          </a:xfrm>
          <a:prstGeom prst="rect">
            <a:avLst/>
          </a:prstGeom>
          <a:noFill/>
          <a:ln cap="flat">
            <a:noFill/>
          </a:ln>
        </p:spPr>
      </p:pic>
      <p:pic>
        <p:nvPicPr>
          <p:cNvPr id="5" name="Γραφή 4">
            <a:extLst>
              <a:ext uri="{FF2B5EF4-FFF2-40B4-BE49-F238E27FC236}">
                <a16:creationId xmlns:a16="http://schemas.microsoft.com/office/drawing/2014/main" id="{19FFE617-D8DB-19A9-11B4-DED0CE4235DF}"/>
              </a:ext>
            </a:extLst>
          </p:cNvPr>
          <p:cNvPicPr>
            <a:picLocks noChangeAspect="1"/>
          </p:cNvPicPr>
          <p:nvPr/>
        </p:nvPicPr>
        <p:blipFill>
          <a:blip r:embed="rId3"/>
          <a:stretch>
            <a:fillRect/>
          </a:stretch>
        </p:blipFill>
        <p:spPr>
          <a:xfrm>
            <a:off x="10359713" y="2007638"/>
            <a:ext cx="356" cy="356"/>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B8972D-4B9A-BDAE-BED2-A7FC4F559F9D}"/>
              </a:ext>
            </a:extLst>
          </p:cNvPr>
          <p:cNvSpPr txBox="1">
            <a:spLocks noGrp="1"/>
          </p:cNvSpPr>
          <p:nvPr>
            <p:ph type="title"/>
          </p:nvPr>
        </p:nvSpPr>
        <p:spPr>
          <a:xfrm>
            <a:off x="2617689" y="808055"/>
            <a:ext cx="1559856" cy="1077227"/>
          </a:xfrm>
        </p:spPr>
        <p:txBody>
          <a:bodyPr/>
          <a:lstStyle/>
          <a:p>
            <a:pPr lvl="0"/>
            <a:r>
              <a:rPr lang="en-GB"/>
              <a:t>History</a:t>
            </a:r>
            <a:endParaRPr lang="el-GR"/>
          </a:p>
        </p:txBody>
      </p:sp>
      <p:sp>
        <p:nvSpPr>
          <p:cNvPr id="3" name="Θέση περιεχομένου 2">
            <a:extLst>
              <a:ext uri="{FF2B5EF4-FFF2-40B4-BE49-F238E27FC236}">
                <a16:creationId xmlns:a16="http://schemas.microsoft.com/office/drawing/2014/main" id="{A4D4651D-B03B-2EFD-366B-61E96F29EDC0}"/>
              </a:ext>
            </a:extLst>
          </p:cNvPr>
          <p:cNvSpPr txBox="1">
            <a:spLocks noGrp="1"/>
          </p:cNvSpPr>
          <p:nvPr>
            <p:ph idx="1"/>
          </p:nvPr>
        </p:nvSpPr>
        <p:spPr>
          <a:xfrm>
            <a:off x="1572329" y="3481221"/>
            <a:ext cx="7796540" cy="3109517"/>
          </a:xfrm>
        </p:spPr>
        <p:txBody>
          <a:bodyPr/>
          <a:lstStyle/>
          <a:p>
            <a:pPr marL="0" lvl="0" indent="0">
              <a:buNone/>
            </a:pPr>
            <a:r>
              <a:rPr lang="en-GB"/>
              <a:t>The Cathedral took nearly six centuries to complete (1386 – 1965). It is the largest church in the Italian Republic, possibly the second largest in Europe and the Third in the world. Work progressed rapidly and when Jan Galeazzo died (1402) almost half of the cathedral was completed. </a:t>
            </a:r>
            <a:r>
              <a:rPr lang="el-GR"/>
              <a:t>In 1577, Carlo Borromeo consecrated the building as a new church.</a:t>
            </a:r>
            <a:r>
              <a:rPr lang="en-GB"/>
              <a:t> </a:t>
            </a:r>
            <a:endParaRPr lang="el-GR"/>
          </a:p>
          <a:p>
            <a:pPr marL="0" lvl="0" indent="0">
              <a:buNone/>
            </a:pPr>
            <a:endParaRPr lang="el-GR"/>
          </a:p>
        </p:txBody>
      </p:sp>
      <p:pic>
        <p:nvPicPr>
          <p:cNvPr id="4" name="Picture 6" descr="Duomo di Milano | Series '15 unofficial man-made wonders of the world'">
            <a:extLst>
              <a:ext uri="{FF2B5EF4-FFF2-40B4-BE49-F238E27FC236}">
                <a16:creationId xmlns:a16="http://schemas.microsoft.com/office/drawing/2014/main" id="{C0936C32-169E-FA0C-A718-28B4E9A0DB95}"/>
              </a:ext>
            </a:extLst>
          </p:cNvPr>
          <p:cNvPicPr>
            <a:picLocks noChangeAspect="1"/>
          </p:cNvPicPr>
          <p:nvPr/>
        </p:nvPicPr>
        <p:blipFill>
          <a:blip r:embed="rId2"/>
          <a:srcRect/>
          <a:stretch>
            <a:fillRect/>
          </a:stretch>
        </p:blipFill>
        <p:spPr>
          <a:xfrm>
            <a:off x="6221504" y="463536"/>
            <a:ext cx="4605622" cy="2843491"/>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Θέση περιεχομένου 2">
            <a:extLst>
              <a:ext uri="{FF2B5EF4-FFF2-40B4-BE49-F238E27FC236}">
                <a16:creationId xmlns:a16="http://schemas.microsoft.com/office/drawing/2014/main" id="{D477CCFC-85EE-7AA2-E666-EC067E5A99F7}"/>
              </a:ext>
            </a:extLst>
          </p:cNvPr>
          <p:cNvSpPr txBox="1">
            <a:spLocks noGrp="1"/>
          </p:cNvSpPr>
          <p:nvPr>
            <p:ph idx="1"/>
          </p:nvPr>
        </p:nvSpPr>
        <p:spPr>
          <a:xfrm>
            <a:off x="1070305" y="2923729"/>
            <a:ext cx="7796540" cy="3934270"/>
          </a:xfrm>
        </p:spPr>
        <p:txBody>
          <a:bodyPr/>
          <a:lstStyle/>
          <a:p>
            <a:pPr lvl="0"/>
            <a:br>
              <a:rPr lang="en-US"/>
            </a:br>
            <a:r>
              <a:rPr lang="en-US"/>
              <a:t>In 1762 one of the main features of the church was erected, the spear of Madonna, 108.5 meters high. The spit was designed by Carlo Pellicani and at the top is the statue of Madonna, by Giuseppe Perezzo. </a:t>
            </a:r>
            <a:r>
              <a:rPr lang="el-GR"/>
              <a:t>On May 20, 1805, Napoleon I Bonaparte, who was preparing to be crowned King of Italy, ordered the façade completed by Pelicani. </a:t>
            </a:r>
            <a:endParaRPr lang="el-GR" sz="2100"/>
          </a:p>
          <a:p>
            <a:pPr lvl="0"/>
            <a:endParaRPr lang="el-GR"/>
          </a:p>
        </p:txBody>
      </p:sp>
      <p:pic>
        <p:nvPicPr>
          <p:cNvPr id="3" name="Picture 4" descr="Milan cathedral (duomo di milano) close-up, milan, italy. detail • wall  stickers travel, holiday maker, tour tourism | myloview.com">
            <a:extLst>
              <a:ext uri="{FF2B5EF4-FFF2-40B4-BE49-F238E27FC236}">
                <a16:creationId xmlns:a16="http://schemas.microsoft.com/office/drawing/2014/main" id="{59FC3874-4ABD-6FA5-A492-FD62388740CF}"/>
              </a:ext>
            </a:extLst>
          </p:cNvPr>
          <p:cNvPicPr>
            <a:picLocks noChangeAspect="1"/>
          </p:cNvPicPr>
          <p:nvPr/>
        </p:nvPicPr>
        <p:blipFill>
          <a:blip r:embed="rId2"/>
          <a:srcRect/>
          <a:stretch>
            <a:fillRect/>
          </a:stretch>
        </p:blipFill>
        <p:spPr>
          <a:xfrm>
            <a:off x="5941460" y="377354"/>
            <a:ext cx="5180231" cy="2791663"/>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Θέση περιεχομένου 2">
            <a:extLst>
              <a:ext uri="{FF2B5EF4-FFF2-40B4-BE49-F238E27FC236}">
                <a16:creationId xmlns:a16="http://schemas.microsoft.com/office/drawing/2014/main" id="{F6D3AA7C-CA36-06AE-D476-1EC2B8291057}"/>
              </a:ext>
            </a:extLst>
          </p:cNvPr>
          <p:cNvSpPr txBox="1">
            <a:spLocks noGrp="1"/>
          </p:cNvSpPr>
          <p:nvPr>
            <p:ph idx="1"/>
          </p:nvPr>
        </p:nvSpPr>
        <p:spPr>
          <a:xfrm>
            <a:off x="1482681" y="3154771"/>
            <a:ext cx="7796540" cy="3997829"/>
          </a:xfrm>
        </p:spPr>
        <p:txBody>
          <a:bodyPr/>
          <a:lstStyle/>
          <a:p>
            <a:pPr lvl="0"/>
            <a:r>
              <a:rPr lang="el-GR"/>
              <a:t>Excited, he confirmed that the cost of construction would be covered by the French treasury, which would reimburse the construction company for selling its property. Although the compensation was not paid, the facade was completed in just seven years. Pelican followed an older design, adding some neo-Gothic details to the upper windows. As a token of thanksgiving, a statue of Napoleon stands on top of a spit. Napoleon was crowned King of Italy at the Duomo. </a:t>
            </a:r>
          </a:p>
          <a:p>
            <a:pPr lvl="0"/>
            <a:endParaRPr lang="el-GR"/>
          </a:p>
        </p:txBody>
      </p:sp>
      <p:pic>
        <p:nvPicPr>
          <p:cNvPr id="3" name="Picture 2" descr="Ο Καθεδρικός ναός του Μιλάνου | Αρχιτεκτονική">
            <a:extLst>
              <a:ext uri="{FF2B5EF4-FFF2-40B4-BE49-F238E27FC236}">
                <a16:creationId xmlns:a16="http://schemas.microsoft.com/office/drawing/2014/main" id="{A0E38418-B605-E87F-7B8B-D46AE26419B7}"/>
              </a:ext>
            </a:extLst>
          </p:cNvPr>
          <p:cNvPicPr>
            <a:picLocks noChangeAspect="1"/>
          </p:cNvPicPr>
          <p:nvPr/>
        </p:nvPicPr>
        <p:blipFill>
          <a:blip r:embed="rId2"/>
          <a:srcRect/>
          <a:stretch>
            <a:fillRect/>
          </a:stretch>
        </p:blipFill>
        <p:spPr>
          <a:xfrm>
            <a:off x="6822146" y="358591"/>
            <a:ext cx="3953435" cy="2470900"/>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144BB2-740B-CF11-873A-C98AD85B2045}"/>
              </a:ext>
            </a:extLst>
          </p:cNvPr>
          <p:cNvSpPr txBox="1">
            <a:spLocks noGrp="1"/>
          </p:cNvSpPr>
          <p:nvPr>
            <p:ph type="title"/>
          </p:nvPr>
        </p:nvSpPr>
        <p:spPr>
          <a:xfrm>
            <a:off x="2369759" y="808055"/>
            <a:ext cx="2542900" cy="1077227"/>
          </a:xfrm>
        </p:spPr>
        <p:txBody>
          <a:bodyPr/>
          <a:lstStyle/>
          <a:p>
            <a:pPr lvl="0"/>
            <a:r>
              <a:rPr lang="en-GB"/>
              <a:t>Architecture</a:t>
            </a:r>
            <a:endParaRPr lang="el-GR"/>
          </a:p>
        </p:txBody>
      </p:sp>
      <p:sp>
        <p:nvSpPr>
          <p:cNvPr id="3" name="Θέση περιεχομένου 2">
            <a:extLst>
              <a:ext uri="{FF2B5EF4-FFF2-40B4-BE49-F238E27FC236}">
                <a16:creationId xmlns:a16="http://schemas.microsoft.com/office/drawing/2014/main" id="{EAE547F3-B5CE-8AC9-6E66-25DA5E7EB78A}"/>
              </a:ext>
            </a:extLst>
          </p:cNvPr>
          <p:cNvSpPr txBox="1">
            <a:spLocks noGrp="1"/>
          </p:cNvSpPr>
          <p:nvPr>
            <p:ph idx="1"/>
          </p:nvPr>
        </p:nvSpPr>
        <p:spPr>
          <a:xfrm>
            <a:off x="1448363" y="3256589"/>
            <a:ext cx="7796540" cy="3432246"/>
          </a:xfrm>
        </p:spPr>
        <p:txBody>
          <a:bodyPr/>
          <a:lstStyle/>
          <a:p>
            <a:pPr lvl="0">
              <a:lnSpc>
                <a:spcPct val="100000"/>
              </a:lnSpc>
            </a:pPr>
            <a:br>
              <a:rPr lang="en-US" sz="1600"/>
            </a:br>
            <a:r>
              <a:rPr lang="en-US" sz="1600"/>
              <a:t>The plan of the temple consists of an aisle with four side corridors, the transverse aisle and then the choir and the sanctuary. The height of the aisle is 45 meters, the highest in a Gothic church that has been completed. The four large aisles of the temple, which are separated by 40 columns, are reflected in the gates of the facade. The transverse aisles also have side corridors. The columns of the aisles are 24.5 meters high and the windows in the sanctuary are 20.7 by 8.5 meters. The supporting structure of the church is made of bricks and its exterior is covered with marble from the quarries of Cantolia.</a:t>
            </a:r>
          </a:p>
          <a:p>
            <a:pPr lvl="0">
              <a:lnSpc>
                <a:spcPct val="100000"/>
              </a:lnSpc>
            </a:pPr>
            <a:endParaRPr lang="en-US" sz="1600"/>
          </a:p>
          <a:p>
            <a:pPr lvl="0">
              <a:lnSpc>
                <a:spcPct val="100000"/>
              </a:lnSpc>
            </a:pPr>
            <a:r>
              <a:rPr lang="en-US" sz="1600"/>
              <a:t>Iliana Amiadi, Katerina Aggelakopoulou, Gaganhs Vangelis</a:t>
            </a:r>
            <a:endParaRPr lang="el-GR" sz="1600"/>
          </a:p>
        </p:txBody>
      </p:sp>
      <p:pic>
        <p:nvPicPr>
          <p:cNvPr id="4" name="Picture 2" descr="Inside Duomo Di Milano | Duomo florence, Duomo, Cathedral">
            <a:extLst>
              <a:ext uri="{FF2B5EF4-FFF2-40B4-BE49-F238E27FC236}">
                <a16:creationId xmlns:a16="http://schemas.microsoft.com/office/drawing/2014/main" id="{381B1714-5EA7-0DA2-34BB-3E7A0AE99426}"/>
              </a:ext>
            </a:extLst>
          </p:cNvPr>
          <p:cNvPicPr>
            <a:picLocks noChangeAspect="1"/>
          </p:cNvPicPr>
          <p:nvPr/>
        </p:nvPicPr>
        <p:blipFill>
          <a:blip r:embed="rId2"/>
          <a:srcRect/>
          <a:stretch>
            <a:fillRect/>
          </a:stretch>
        </p:blipFill>
        <p:spPr>
          <a:xfrm>
            <a:off x="7781361" y="222116"/>
            <a:ext cx="3258107" cy="3326340"/>
          </a:xfrm>
          <a:prstGeom prst="rect">
            <a:avLst/>
          </a:prstGeom>
          <a:noFill/>
          <a:ln cap="flat">
            <a:noFill/>
          </a:ln>
        </p:spPr>
      </p:pic>
    </p:spTree>
  </p:cSld>
  <p:clrMapOvr>
    <a:masterClrMapping/>
  </p:clrMapOvr>
</p:sld>
</file>

<file path=ppt/theme/theme1.xml><?xml version="1.0" encoding="utf-8"?>
<a:theme xmlns:a="http://schemas.openxmlformats.org/drawingml/2006/main" name="Μάντισον">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%7b7E1ADA1A-03B8-4BDC-9893-7C592EF6A01B%7dtf16401375</Template>
  <TotalTime>75</TotalTime>
  <Words>398</Words>
  <Application>Microsoft Office PowerPoint</Application>
  <PresentationFormat>Ευρεία οθόνη</PresentationFormat>
  <Paragraphs>11</Paragraphs>
  <Slides>5</Slides>
  <Notes>0</Notes>
  <HiddenSlides>0</HiddenSlide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Μάντισον</vt:lpstr>
      <vt:lpstr>Duomo di Milano</vt:lpstr>
      <vt:lpstr>History</vt:lpstr>
      <vt:lpstr>Παρουσίαση του PowerPoint</vt:lpstr>
      <vt:lpstr>Παρουσίαση του PowerPoint</vt:lpstr>
      <vt:lpstr>Architecture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Duomo di Milano</dc:title>
  <dc:creator>Hliana Amiadi</dc:creator>
  <cp:lastModifiedBy>angel drako</cp:lastModifiedBy>
  <cp:revision>3</cp:revision>
  <dcterms:created xsi:type="dcterms:W3CDTF">2022-04-25T14:03:49Z</dcterms:created>
  <dcterms:modified xsi:type="dcterms:W3CDTF">2022-05-14T17:58:40Z</dcterms:modified>
</cp:coreProperties>
</file>