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  <a:srgbClr val="FF0066"/>
    <a:srgbClr val="47465C"/>
    <a:srgbClr val="999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4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7687"/>
                    </a14:imgEffect>
                    <a14:imgEffect>
                      <a14:saturation sat="99000"/>
                    </a14:imgEffect>
                    <a14:imgEffect>
                      <a14:brightnessContrast bright="-11000" contras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9D2F5A-24D3-3D4B-ADA2-9CAE90F91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274838"/>
            <a:ext cx="8825658" cy="2308324"/>
          </a:xfrm>
          <a:noFill/>
        </p:spPr>
        <p:txBody>
          <a:bodyPr anchor="t" anchorCtr="1">
            <a:sp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72000"/>
                    </a:schemeClr>
                  </a:outerShdw>
                </a:effectLst>
                <a:latin typeface="Advent Pro" panose="02000506040000020004" pitchFamily="2" charset="0"/>
              </a:rPr>
              <a:t>Η φυσική με πειράματα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3BFD208-1298-E347-AED5-584471427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655212"/>
            <a:ext cx="8825658" cy="707886"/>
          </a:xfrm>
        </p:spPr>
        <p:txBody>
          <a:bodyPr anchor="ctr" anchorCtr="1">
            <a:spAutoFit/>
          </a:bodyPr>
          <a:lstStyle/>
          <a:p>
            <a:pPr algn="ctr"/>
            <a:r>
              <a:rPr lang="el-GR" sz="4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3000"/>
                    </a:prstClr>
                  </a:outerShdw>
                </a:effectLst>
                <a:latin typeface="Advent Pro" panose="02000506040000020004" pitchFamily="2" charset="0"/>
              </a:rPr>
              <a:t>Στο εργαστΗριο</a:t>
            </a:r>
          </a:p>
        </p:txBody>
      </p:sp>
    </p:spTree>
    <p:extLst>
      <p:ext uri="{BB962C8B-B14F-4D97-AF65-F5344CB8AC3E}">
        <p14:creationId xmlns:p14="http://schemas.microsoft.com/office/powerpoint/2010/main" val="315302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Εφαρμογές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3" y="1992570"/>
            <a:ext cx="2880000" cy="3826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0"/>
            <a:ext cx="28800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9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Εφαρμογές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3" y="1992570"/>
            <a:ext cx="2880000" cy="3826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0"/>
            <a:ext cx="28800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9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Αρχή </a:t>
            </a:r>
            <a:r>
              <a:rPr lang="el-GR" dirty="0" err="1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Πασκάλ</a:t>
            </a:r>
            <a:endParaRPr lang="el-GR" dirty="0">
              <a:effectLst>
                <a:outerShdw blurRad="50800" dist="38100" dir="2700000" algn="tl" rotWithShape="0">
                  <a:prstClr val="black"/>
                </a:outerShdw>
              </a:effectLst>
              <a:latin typeface="Advent Pro" panose="02000506040000020004" pitchFamily="2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3" y="1992570"/>
            <a:ext cx="2880000" cy="3826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0"/>
            <a:ext cx="28800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4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Άνωση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3" y="1992570"/>
            <a:ext cx="2880000" cy="3826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0"/>
            <a:ext cx="28800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Το εργαστήριο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44" y="1992573"/>
            <a:ext cx="2871148" cy="382819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E9D2F2B-91DC-4A4E-A47D-5CFC8A5F13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8" y="1992573"/>
            <a:ext cx="2871148" cy="38281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1223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Εργαστήριο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44" y="1992573"/>
            <a:ext cx="2871148" cy="38281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3"/>
            <a:ext cx="2880000" cy="3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0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Εργαστήριο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2" y="1992572"/>
            <a:ext cx="2880000" cy="38281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3"/>
            <a:ext cx="2880000" cy="3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Πίεση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2" y="1992570"/>
            <a:ext cx="2880000" cy="3826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8" y="1992573"/>
            <a:ext cx="2880000" cy="3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Μπαλόνια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3" y="1992570"/>
            <a:ext cx="2880000" cy="3826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0"/>
            <a:ext cx="28800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1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 err="1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Υποπίεση</a:t>
            </a:r>
            <a:endParaRPr lang="el-GR" dirty="0">
              <a:effectLst>
                <a:outerShdw blurRad="50800" dist="38100" dir="2700000" algn="tl" rotWithShape="0">
                  <a:prstClr val="black"/>
                </a:outerShdw>
              </a:effectLst>
              <a:latin typeface="Advent Pro" panose="02000506040000020004" pitchFamily="2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3" y="1992570"/>
            <a:ext cx="2880000" cy="3826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0"/>
            <a:ext cx="28800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Υδροστατική - Συγκοινωνούντα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3" y="1992570"/>
            <a:ext cx="2880000" cy="3826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0"/>
            <a:ext cx="28800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2E988-7B7C-4140-AD5A-BB85CAD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738664"/>
          </a:xfrm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Advent Pro" panose="02000506040000020004" pitchFamily="2" charset="0"/>
              </a:rPr>
              <a:t>Υδροστατική Πίεση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6750723-5ABB-4556-AD05-DB6949514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993" y="1992570"/>
            <a:ext cx="2880000" cy="3826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448B82-4E6B-4C57-92C3-3436BE4DD4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09" y="1992570"/>
            <a:ext cx="2880000" cy="3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68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Ιόν</Template>
  <TotalTime>271</TotalTime>
  <Words>23</Words>
  <Application>Microsoft Macintosh PowerPoint</Application>
  <PresentationFormat>Ευρεία οθόνη</PresentationFormat>
  <Paragraphs>14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Advent Pro</vt:lpstr>
      <vt:lpstr>Arial</vt:lpstr>
      <vt:lpstr>Century Gothic</vt:lpstr>
      <vt:lpstr>Wingdings 3</vt:lpstr>
      <vt:lpstr>Ιόν</vt:lpstr>
      <vt:lpstr>Η φυσική με πειράματα</vt:lpstr>
      <vt:lpstr>Το εργαστήριο</vt:lpstr>
      <vt:lpstr>Εργαστήριο</vt:lpstr>
      <vt:lpstr>Εργαστήριο</vt:lpstr>
      <vt:lpstr>Πίεση</vt:lpstr>
      <vt:lpstr>Μπαλόνια</vt:lpstr>
      <vt:lpstr>Υποπίεση</vt:lpstr>
      <vt:lpstr>Υδροστατική - Συγκοινωνούντα</vt:lpstr>
      <vt:lpstr>Υδροστατική Πίεση</vt:lpstr>
      <vt:lpstr>Εφαρμογές</vt:lpstr>
      <vt:lpstr>Εφαρμογές</vt:lpstr>
      <vt:lpstr>Αρχή Πασκάλ</vt:lpstr>
      <vt:lpstr>Άνωση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φυσική με πειράματα</dc:title>
  <dc:creator>Microsoft Office User</dc:creator>
  <cp:lastModifiedBy>Microsoft Office User</cp:lastModifiedBy>
  <cp:revision>26</cp:revision>
  <dcterms:created xsi:type="dcterms:W3CDTF">2023-05-03T17:40:41Z</dcterms:created>
  <dcterms:modified xsi:type="dcterms:W3CDTF">2023-05-10T17:48:14Z</dcterms:modified>
</cp:coreProperties>
</file>