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5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55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0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10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06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76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2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800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19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7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DE89-8475-487F-A54A-FB31582318A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7C575F-C0B0-4D35-8600-041232E3FE05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2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A605AF-9D41-3F48-861E-B271A434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Penguin craft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5E5887C-E85E-75DA-4AA6-9C12815D9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By E1 class  – 7</a:t>
            </a:r>
            <a:r>
              <a:rPr lang="en-US" sz="2000" baseline="30000" dirty="0"/>
              <a:t>th</a:t>
            </a:r>
            <a:r>
              <a:rPr lang="en-US" sz="2000" dirty="0"/>
              <a:t> primary school of Ilioupolis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8DBBAA0-5484-2601-04EE-3958AF0EA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083" y="970538"/>
            <a:ext cx="3072285" cy="4179196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19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04FE162-5313-8E24-7A04-B7AC2F060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7000" l="3500" r="98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04" b="24604"/>
          <a:stretch/>
        </p:blipFill>
        <p:spPr>
          <a:xfrm rot="1304028">
            <a:off x="4641721" y="2358028"/>
            <a:ext cx="1890713" cy="960332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E904EF48-79E9-6653-F60F-FA1B91F2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5844802-E799-E9D6-38E4-1FAE4A28955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14635" y="1789642"/>
            <a:ext cx="3275013" cy="3476625"/>
          </a:xfrm>
        </p:spPr>
        <p:txBody>
          <a:bodyPr>
            <a:noAutofit/>
          </a:bodyPr>
          <a:lstStyle/>
          <a:p>
            <a:r>
              <a:rPr lang="en-US" dirty="0"/>
              <a:t>white glue</a:t>
            </a:r>
          </a:p>
          <a:p>
            <a:r>
              <a:rPr lang="en-US" dirty="0"/>
              <a:t>an empty plastic bottle of water</a:t>
            </a:r>
          </a:p>
          <a:p>
            <a:r>
              <a:rPr lang="en-US" dirty="0"/>
              <a:t>black and white paint</a:t>
            </a:r>
          </a:p>
          <a:p>
            <a:r>
              <a:rPr lang="en-US" dirty="0"/>
              <a:t>felt: green, black, and yellow color </a:t>
            </a:r>
          </a:p>
          <a:p>
            <a:r>
              <a:rPr lang="en-US" dirty="0"/>
              <a:t>small Googly eyes </a:t>
            </a:r>
          </a:p>
          <a:p>
            <a:r>
              <a:rPr lang="en-US" dirty="0"/>
              <a:t>paintbrush</a:t>
            </a:r>
          </a:p>
          <a:p>
            <a:r>
              <a:rPr lang="en-US" dirty="0"/>
              <a:t>scissors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66FAD52-43E5-9DD9-2683-7DBA6B2921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7" b="89577" l="1097" r="97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04" y="2475442"/>
            <a:ext cx="1890712" cy="1052513"/>
          </a:xfr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92972CE-0579-6A8C-3A63-529E51CBA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751" l="4072" r="89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60" y="2838194"/>
            <a:ext cx="1890342" cy="1111422"/>
          </a:xfrm>
          <a:prstGeom prst="rect">
            <a:avLst/>
          </a:prstGeom>
        </p:spPr>
      </p:pic>
      <p:pic>
        <p:nvPicPr>
          <p:cNvPr id="13" name="12 - Εικόνα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43" b="79571" l="63429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77"/>
          <a:stretch/>
        </p:blipFill>
        <p:spPr>
          <a:xfrm>
            <a:off x="7741271" y="3634288"/>
            <a:ext cx="1308609" cy="3754783"/>
          </a:xfrm>
          <a:prstGeom prst="rect">
            <a:avLst/>
          </a:prstGeom>
        </p:spPr>
      </p:pic>
      <p:pic>
        <p:nvPicPr>
          <p:cNvPr id="14" name="13 - Εικόνα" descr="scissors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05" l="9489" r="894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57717">
            <a:off x="3226582" y="5306945"/>
            <a:ext cx="1138201" cy="1856666"/>
          </a:xfrm>
          <a:prstGeom prst="rect">
            <a:avLst/>
          </a:prstGeom>
        </p:spPr>
      </p:pic>
      <p:pic>
        <p:nvPicPr>
          <p:cNvPr id="15" name="14 - Εικόνα" descr="glue.png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51" r="10846" b="5512"/>
          <a:stretch/>
        </p:blipFill>
        <p:spPr>
          <a:xfrm>
            <a:off x="9439595" y="3638517"/>
            <a:ext cx="865563" cy="2905100"/>
          </a:xfrm>
          <a:prstGeom prst="rect">
            <a:avLst/>
          </a:prstGeom>
        </p:spPr>
      </p:pic>
      <p:pic>
        <p:nvPicPr>
          <p:cNvPr id="16" name="15 - Εικόνα" descr="empty water bottle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82" b="9426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812" y="4159231"/>
            <a:ext cx="989574" cy="245310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D804313-ACD2-E7B5-4842-1DB6CBE551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200" b="7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83" b="27031"/>
          <a:stretch/>
        </p:blipFill>
        <p:spPr>
          <a:xfrm>
            <a:off x="4756264" y="5650312"/>
            <a:ext cx="1661625" cy="86381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51681E8-9652-65AB-1889-AD474235A2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200" b="7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83" b="27031"/>
          <a:stretch/>
        </p:blipFill>
        <p:spPr>
          <a:xfrm>
            <a:off x="5559557" y="5650313"/>
            <a:ext cx="1661625" cy="8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9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2" y="1649465"/>
            <a:ext cx="5532328" cy="1038921"/>
          </a:xfrm>
        </p:spPr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1</a:t>
            </a:r>
            <a:endParaRPr lang="el-GR" dirty="0"/>
          </a:p>
        </p:txBody>
      </p:sp>
      <p:pic>
        <p:nvPicPr>
          <p:cNvPr id="5" name="4 - Θέση εικόνας" descr="εικόνα_Viber_2022-12-02_14-12-00-938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20" r="1320"/>
          <a:stretch>
            <a:fillRect/>
          </a:stretch>
        </p:blipFill>
        <p:spPr>
          <a:xfrm>
            <a:off x="7797818" y="3171259"/>
            <a:ext cx="1529062" cy="2118055"/>
          </a:xfr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232" y="3290197"/>
            <a:ext cx="5524404" cy="2875984"/>
          </a:xfrm>
        </p:spPr>
        <p:txBody>
          <a:bodyPr>
            <a:normAutofit/>
          </a:bodyPr>
          <a:lstStyle/>
          <a:p>
            <a:r>
              <a:rPr lang="en-US" sz="2000" dirty="0"/>
              <a:t>Paint 2/3 of the bottle with black paint.</a:t>
            </a:r>
          </a:p>
          <a:p>
            <a:r>
              <a:rPr lang="en-US" sz="2000" dirty="0"/>
              <a:t>Paint 1/3 of the bottle with white paint.</a:t>
            </a:r>
            <a:endParaRPr lang="el-GR" sz="2000" dirty="0"/>
          </a:p>
        </p:txBody>
      </p:sp>
      <p:pic>
        <p:nvPicPr>
          <p:cNvPr id="6" name="5 - Εικόνα" descr="εικόνα_Viber_2022-12-02_14-12-03-3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7043" y="853577"/>
            <a:ext cx="1644763" cy="2218904"/>
          </a:xfrm>
          <a:prstGeom prst="rect">
            <a:avLst/>
          </a:prstGeom>
        </p:spPr>
      </p:pic>
      <p:pic>
        <p:nvPicPr>
          <p:cNvPr id="8" name="7 - Εικόνα" descr="εικόνα_Viber_2022-12-02_14-12-04-729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7043" y="3199471"/>
            <a:ext cx="1540260" cy="2077923"/>
          </a:xfrm>
          <a:prstGeom prst="rect">
            <a:avLst/>
          </a:prstGeom>
        </p:spPr>
      </p:pic>
      <p:pic>
        <p:nvPicPr>
          <p:cNvPr id="9" name="8 - Εικόνα" descr="εικόνα_Viber_2022-12-02_14-12-08-21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6621" y="855426"/>
            <a:ext cx="1631700" cy="22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2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35742" y="1934890"/>
            <a:ext cx="9350188" cy="20034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Cut the flippers out of black felt, and the beak and the webbed feet out of yellow felt.</a:t>
            </a:r>
            <a:endParaRPr lang="el-GR" dirty="0"/>
          </a:p>
        </p:txBody>
      </p:sp>
      <p:pic>
        <p:nvPicPr>
          <p:cNvPr id="7" name="6 - Εικόνα" descr="Screenshot_2 (1).png"/>
          <p:cNvPicPr>
            <a:picLocks noChangeAspect="1"/>
          </p:cNvPicPr>
          <p:nvPr/>
        </p:nvPicPr>
        <p:blipFill rotWithShape="1">
          <a:blip r:embed="rId2" cstate="print"/>
          <a:srcRect l="21746" r="12278"/>
          <a:stretch/>
        </p:blipFill>
        <p:spPr>
          <a:xfrm>
            <a:off x="1210235" y="3252282"/>
            <a:ext cx="2805953" cy="2801199"/>
          </a:xfrm>
          <a:prstGeom prst="rect">
            <a:avLst/>
          </a:prstGeom>
        </p:spPr>
      </p:pic>
      <p:pic>
        <p:nvPicPr>
          <p:cNvPr id="10" name="9 - Εικόνα" descr="Screenshot_1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4683" y="3429000"/>
            <a:ext cx="4953430" cy="24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614" y="804519"/>
            <a:ext cx="9603275" cy="1049235"/>
          </a:xfrm>
        </p:spPr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</a:t>
            </a:r>
            <a:r>
              <a:rPr lang="el-GR" dirty="0"/>
              <a:t>3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71600" y="1988678"/>
            <a:ext cx="10883153" cy="20034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Cut a piece out of black felt and wrap it around the bottle cap and stick it.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That’s the penguin’s head.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2B67C87-D33B-8F1A-A3F2-540F6543A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16674" r="48572" b="41729"/>
          <a:stretch/>
        </p:blipFill>
        <p:spPr>
          <a:xfrm>
            <a:off x="9477066" y="2276555"/>
            <a:ext cx="1568823" cy="34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05" y="781370"/>
            <a:ext cx="9603275" cy="1049235"/>
          </a:xfrm>
        </p:spPr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4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93705" y="1943854"/>
            <a:ext cx="8081989" cy="2003425"/>
          </a:xfrm>
        </p:spPr>
        <p:txBody>
          <a:bodyPr/>
          <a:lstStyle/>
          <a:p>
            <a:pPr>
              <a:buNone/>
            </a:pPr>
            <a:r>
              <a:rPr lang="en-US" dirty="0"/>
              <a:t>Cut a piece out of the green felt. 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Roll it up and tie a piece of string to the top.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Stick it on the head. 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This is the woolen cap.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121400E-2994-8609-0FF8-2D628945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19" y="2333934"/>
            <a:ext cx="2559675" cy="3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05" y="781370"/>
            <a:ext cx="9603275" cy="1049235"/>
          </a:xfrm>
        </p:spPr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5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93705" y="1943854"/>
            <a:ext cx="8081989" cy="2003425"/>
          </a:xfrm>
        </p:spPr>
        <p:txBody>
          <a:bodyPr/>
          <a:lstStyle/>
          <a:p>
            <a:pPr>
              <a:buNone/>
            </a:pPr>
            <a:r>
              <a:rPr lang="en-US" dirty="0"/>
              <a:t>Cut a piece out of the green felt. 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Wrap it around the neck and stick it.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This is the scarf.</a:t>
            </a:r>
            <a:endParaRPr lang="el-GR" dirty="0"/>
          </a:p>
        </p:txBody>
      </p:sp>
      <p:pic>
        <p:nvPicPr>
          <p:cNvPr id="9" name="8 - Εικόνα" descr="εικόνα_Viber_2022-12-02_14-12-01-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2459" y="2073313"/>
            <a:ext cx="2653635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05" y="781370"/>
            <a:ext cx="9603275" cy="1049235"/>
          </a:xfrm>
        </p:spPr>
        <p:txBody>
          <a:bodyPr/>
          <a:lstStyle/>
          <a:p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Step 6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1C7F655-2602-9226-AA0F-7B806F5124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93705" y="1964511"/>
            <a:ext cx="7669613" cy="805584"/>
          </a:xfrm>
        </p:spPr>
        <p:txBody>
          <a:bodyPr/>
          <a:lstStyle/>
          <a:p>
            <a:pPr>
              <a:buNone/>
            </a:pPr>
            <a:r>
              <a:rPr lang="en-US" dirty="0"/>
              <a:t>Stick the beak, the googly eyes, the webbed feet, and the flippers.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5AFD02-4343-574E-CED9-BFAC8E5E9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6" y="1964511"/>
            <a:ext cx="2864476" cy="38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B851D-ED91-DF65-1999-2EAC7335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05" y="781370"/>
            <a:ext cx="9603275" cy="1049235"/>
          </a:xfrm>
        </p:spPr>
        <p:txBody>
          <a:bodyPr/>
          <a:lstStyle/>
          <a:p>
            <a:r>
              <a:rPr lang="en-US" dirty="0"/>
              <a:t>ready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5AFD02-4343-574E-CED9-BFAC8E5E9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419" y="2056796"/>
            <a:ext cx="2864476" cy="38243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9C53D52-19E7-564E-FFF4-0A7CADFAD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7" y="2056796"/>
            <a:ext cx="2864474" cy="38243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56730"/>
      </p:ext>
    </p:extLst>
  </p:cSld>
  <p:clrMapOvr>
    <a:masterClrMapping/>
  </p:clrMapOvr>
</p:sld>
</file>

<file path=ppt/theme/theme1.xml><?xml version="1.0" encoding="utf-8"?>
<a:theme xmlns:a="http://schemas.openxmlformats.org/drawingml/2006/main" name="Συλλογη">
  <a:themeElements>
    <a:clrScheme name="Συλλογη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Συλλογη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Συλλογη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TM10001114[[fn=Συλλογη]]</Template>
  <TotalTime>425</TotalTime>
  <Words>197</Words>
  <Application>Microsoft Office PowerPoint</Application>
  <PresentationFormat>Ευρεία οθόνη</PresentationFormat>
  <Paragraphs>30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Συλλογη</vt:lpstr>
      <vt:lpstr>Penguin craft</vt:lpstr>
      <vt:lpstr>Materials</vt:lpstr>
      <vt:lpstr>Instructions Step 1</vt:lpstr>
      <vt:lpstr>instructions Step 2</vt:lpstr>
      <vt:lpstr>instructions Step 3</vt:lpstr>
      <vt:lpstr>instructions Step 4</vt:lpstr>
      <vt:lpstr>instructions Step 5</vt:lpstr>
      <vt:lpstr>instructions Step 6</vt:lpstr>
      <vt:lpstr>ready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melina mihalitsi</dc:creator>
  <cp:lastModifiedBy>melina mihalitsi</cp:lastModifiedBy>
  <cp:revision>13</cp:revision>
  <dcterms:created xsi:type="dcterms:W3CDTF">2022-12-11T14:30:02Z</dcterms:created>
  <dcterms:modified xsi:type="dcterms:W3CDTF">2022-12-19T20:23:46Z</dcterms:modified>
</cp:coreProperties>
</file>