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0FADE-C71C-204D-934A-BEBEC31943F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B1E95DF0-312D-2847-866C-2BE2B9D2B1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5765ABD8-B84E-4044-81B0-608406D2BFCA}"/>
              </a:ext>
            </a:extLst>
          </p:cNvPr>
          <p:cNvSpPr>
            <a:spLocks noGrp="1"/>
          </p:cNvSpPr>
          <p:nvPr>
            <p:ph type="dt" sz="half" idx="10"/>
          </p:nvPr>
        </p:nvSpPr>
        <p:spPr/>
        <p:txBody>
          <a:bodyPr/>
          <a:lstStyle/>
          <a:p>
            <a:fld id="{A1B5DB1D-A7FF-8740-AA71-D617F3345D03}" type="datetimeFigureOut">
              <a:rPr lang="en-US" smtClean="0"/>
              <a:t>1/12/2021</a:t>
            </a:fld>
            <a:endParaRPr lang="en-US"/>
          </a:p>
        </p:txBody>
      </p:sp>
      <p:sp>
        <p:nvSpPr>
          <p:cNvPr id="5" name="Footer Placeholder 4">
            <a:extLst>
              <a:ext uri="{FF2B5EF4-FFF2-40B4-BE49-F238E27FC236}">
                <a16:creationId xmlns:a16="http://schemas.microsoft.com/office/drawing/2014/main" id="{7C422CA7-72AA-6B49-98A3-419965D242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68CF8B-D8D5-5147-AD59-079D27ABE352}"/>
              </a:ext>
            </a:extLst>
          </p:cNvPr>
          <p:cNvSpPr>
            <a:spLocks noGrp="1"/>
          </p:cNvSpPr>
          <p:nvPr>
            <p:ph type="sldNum" sz="quarter" idx="12"/>
          </p:nvPr>
        </p:nvSpPr>
        <p:spPr/>
        <p:txBody>
          <a:bodyPr/>
          <a:lstStyle/>
          <a:p>
            <a:fld id="{FB1247D5-259A-7A4E-8C16-EA0C9DB82A80}" type="slidenum">
              <a:rPr lang="en-US" smtClean="0"/>
              <a:t>‹#›</a:t>
            </a:fld>
            <a:endParaRPr lang="en-US"/>
          </a:p>
        </p:txBody>
      </p:sp>
    </p:spTree>
    <p:extLst>
      <p:ext uri="{BB962C8B-B14F-4D97-AF65-F5344CB8AC3E}">
        <p14:creationId xmlns:p14="http://schemas.microsoft.com/office/powerpoint/2010/main" val="1874943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091D0-6B3A-9C4C-ACC2-C6E1A812D5A7}"/>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51A4ED2-A17A-6C4E-8AB5-12C420641E0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98881CF-7024-2240-B29B-4B3933312F41}"/>
              </a:ext>
            </a:extLst>
          </p:cNvPr>
          <p:cNvSpPr>
            <a:spLocks noGrp="1"/>
          </p:cNvSpPr>
          <p:nvPr>
            <p:ph type="dt" sz="half" idx="10"/>
          </p:nvPr>
        </p:nvSpPr>
        <p:spPr/>
        <p:txBody>
          <a:bodyPr/>
          <a:lstStyle/>
          <a:p>
            <a:fld id="{A1B5DB1D-A7FF-8740-AA71-D617F3345D03}" type="datetimeFigureOut">
              <a:rPr lang="en-US" smtClean="0"/>
              <a:t>1/12/2021</a:t>
            </a:fld>
            <a:endParaRPr lang="en-US"/>
          </a:p>
        </p:txBody>
      </p:sp>
      <p:sp>
        <p:nvSpPr>
          <p:cNvPr id="5" name="Footer Placeholder 4">
            <a:extLst>
              <a:ext uri="{FF2B5EF4-FFF2-40B4-BE49-F238E27FC236}">
                <a16:creationId xmlns:a16="http://schemas.microsoft.com/office/drawing/2014/main" id="{D0494421-FF5D-5549-8C5C-D4B1AF16B2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58E98A-5DF0-E54E-AAFF-DA2D7EB58C6B}"/>
              </a:ext>
            </a:extLst>
          </p:cNvPr>
          <p:cNvSpPr>
            <a:spLocks noGrp="1"/>
          </p:cNvSpPr>
          <p:nvPr>
            <p:ph type="sldNum" sz="quarter" idx="12"/>
          </p:nvPr>
        </p:nvSpPr>
        <p:spPr/>
        <p:txBody>
          <a:bodyPr/>
          <a:lstStyle/>
          <a:p>
            <a:fld id="{FB1247D5-259A-7A4E-8C16-EA0C9DB82A80}" type="slidenum">
              <a:rPr lang="en-US" smtClean="0"/>
              <a:t>‹#›</a:t>
            </a:fld>
            <a:endParaRPr lang="en-US"/>
          </a:p>
        </p:txBody>
      </p:sp>
    </p:spTree>
    <p:extLst>
      <p:ext uri="{BB962C8B-B14F-4D97-AF65-F5344CB8AC3E}">
        <p14:creationId xmlns:p14="http://schemas.microsoft.com/office/powerpoint/2010/main" val="2588254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4DCFC7-660E-CD42-B05C-67EABA7EA81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53324F1-B3F9-9442-8A87-741A582908B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13EA78D-63D4-014C-9977-F403EA8AEE60}"/>
              </a:ext>
            </a:extLst>
          </p:cNvPr>
          <p:cNvSpPr>
            <a:spLocks noGrp="1"/>
          </p:cNvSpPr>
          <p:nvPr>
            <p:ph type="dt" sz="half" idx="10"/>
          </p:nvPr>
        </p:nvSpPr>
        <p:spPr/>
        <p:txBody>
          <a:bodyPr/>
          <a:lstStyle/>
          <a:p>
            <a:fld id="{A1B5DB1D-A7FF-8740-AA71-D617F3345D03}" type="datetimeFigureOut">
              <a:rPr lang="en-US" smtClean="0"/>
              <a:t>1/12/2021</a:t>
            </a:fld>
            <a:endParaRPr lang="en-US"/>
          </a:p>
        </p:txBody>
      </p:sp>
      <p:sp>
        <p:nvSpPr>
          <p:cNvPr id="5" name="Footer Placeholder 4">
            <a:extLst>
              <a:ext uri="{FF2B5EF4-FFF2-40B4-BE49-F238E27FC236}">
                <a16:creationId xmlns:a16="http://schemas.microsoft.com/office/drawing/2014/main" id="{714586B4-4442-6643-BC93-DEB644683E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DA2750-3087-6C47-94CF-C78177E75693}"/>
              </a:ext>
            </a:extLst>
          </p:cNvPr>
          <p:cNvSpPr>
            <a:spLocks noGrp="1"/>
          </p:cNvSpPr>
          <p:nvPr>
            <p:ph type="sldNum" sz="quarter" idx="12"/>
          </p:nvPr>
        </p:nvSpPr>
        <p:spPr/>
        <p:txBody>
          <a:bodyPr/>
          <a:lstStyle/>
          <a:p>
            <a:fld id="{FB1247D5-259A-7A4E-8C16-EA0C9DB82A80}" type="slidenum">
              <a:rPr lang="en-US" smtClean="0"/>
              <a:t>‹#›</a:t>
            </a:fld>
            <a:endParaRPr lang="en-US"/>
          </a:p>
        </p:txBody>
      </p:sp>
    </p:spTree>
    <p:extLst>
      <p:ext uri="{BB962C8B-B14F-4D97-AF65-F5344CB8AC3E}">
        <p14:creationId xmlns:p14="http://schemas.microsoft.com/office/powerpoint/2010/main" val="3190444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F5925-58D7-304E-ADAD-2F1F402E762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B6F9FFF-57C8-594E-B721-DE6F46B28BC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4FF0CE4-D7D9-AC42-AFB8-42D40F0D3435}"/>
              </a:ext>
            </a:extLst>
          </p:cNvPr>
          <p:cNvSpPr>
            <a:spLocks noGrp="1"/>
          </p:cNvSpPr>
          <p:nvPr>
            <p:ph type="dt" sz="half" idx="10"/>
          </p:nvPr>
        </p:nvSpPr>
        <p:spPr/>
        <p:txBody>
          <a:bodyPr/>
          <a:lstStyle/>
          <a:p>
            <a:fld id="{A1B5DB1D-A7FF-8740-AA71-D617F3345D03}" type="datetimeFigureOut">
              <a:rPr lang="en-US" smtClean="0"/>
              <a:t>1/12/2021</a:t>
            </a:fld>
            <a:endParaRPr lang="en-US"/>
          </a:p>
        </p:txBody>
      </p:sp>
      <p:sp>
        <p:nvSpPr>
          <p:cNvPr id="5" name="Footer Placeholder 4">
            <a:extLst>
              <a:ext uri="{FF2B5EF4-FFF2-40B4-BE49-F238E27FC236}">
                <a16:creationId xmlns:a16="http://schemas.microsoft.com/office/drawing/2014/main" id="{E1CFAA61-9FEE-E14D-8E66-7BED1CFAD6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F4C73E-4BD3-3C46-B7A5-74A9A4366E7B}"/>
              </a:ext>
            </a:extLst>
          </p:cNvPr>
          <p:cNvSpPr>
            <a:spLocks noGrp="1"/>
          </p:cNvSpPr>
          <p:nvPr>
            <p:ph type="sldNum" sz="quarter" idx="12"/>
          </p:nvPr>
        </p:nvSpPr>
        <p:spPr/>
        <p:txBody>
          <a:bodyPr/>
          <a:lstStyle/>
          <a:p>
            <a:fld id="{FB1247D5-259A-7A4E-8C16-EA0C9DB82A80}" type="slidenum">
              <a:rPr lang="en-US" smtClean="0"/>
              <a:t>‹#›</a:t>
            </a:fld>
            <a:endParaRPr lang="en-US"/>
          </a:p>
        </p:txBody>
      </p:sp>
    </p:spTree>
    <p:extLst>
      <p:ext uri="{BB962C8B-B14F-4D97-AF65-F5344CB8AC3E}">
        <p14:creationId xmlns:p14="http://schemas.microsoft.com/office/powerpoint/2010/main" val="16590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E46A2-1CE4-2641-83DD-8EC10E4E616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6B12F21E-E2BF-4842-B5E9-49DA75A62A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F66CFF6-E2B3-1D43-A88A-4187432A8739}"/>
              </a:ext>
            </a:extLst>
          </p:cNvPr>
          <p:cNvSpPr>
            <a:spLocks noGrp="1"/>
          </p:cNvSpPr>
          <p:nvPr>
            <p:ph type="dt" sz="half" idx="10"/>
          </p:nvPr>
        </p:nvSpPr>
        <p:spPr/>
        <p:txBody>
          <a:bodyPr/>
          <a:lstStyle/>
          <a:p>
            <a:fld id="{A1B5DB1D-A7FF-8740-AA71-D617F3345D03}" type="datetimeFigureOut">
              <a:rPr lang="en-US" smtClean="0"/>
              <a:t>1/12/2021</a:t>
            </a:fld>
            <a:endParaRPr lang="en-US"/>
          </a:p>
        </p:txBody>
      </p:sp>
      <p:sp>
        <p:nvSpPr>
          <p:cNvPr id="5" name="Footer Placeholder 4">
            <a:extLst>
              <a:ext uri="{FF2B5EF4-FFF2-40B4-BE49-F238E27FC236}">
                <a16:creationId xmlns:a16="http://schemas.microsoft.com/office/drawing/2014/main" id="{D1B5A868-692B-F74B-B783-D388899B8A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22EB0-EEE3-1449-AAFD-59D638700475}"/>
              </a:ext>
            </a:extLst>
          </p:cNvPr>
          <p:cNvSpPr>
            <a:spLocks noGrp="1"/>
          </p:cNvSpPr>
          <p:nvPr>
            <p:ph type="sldNum" sz="quarter" idx="12"/>
          </p:nvPr>
        </p:nvSpPr>
        <p:spPr/>
        <p:txBody>
          <a:bodyPr/>
          <a:lstStyle/>
          <a:p>
            <a:fld id="{FB1247D5-259A-7A4E-8C16-EA0C9DB82A80}" type="slidenum">
              <a:rPr lang="en-US" smtClean="0"/>
              <a:t>‹#›</a:t>
            </a:fld>
            <a:endParaRPr lang="en-US"/>
          </a:p>
        </p:txBody>
      </p:sp>
    </p:spTree>
    <p:extLst>
      <p:ext uri="{BB962C8B-B14F-4D97-AF65-F5344CB8AC3E}">
        <p14:creationId xmlns:p14="http://schemas.microsoft.com/office/powerpoint/2010/main" val="1998366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E682C-FFE6-9F4C-A673-59C43AD0446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446B90E-81F6-D742-AC6C-A996D7DE539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9074C917-FF54-A643-99A6-8C087ED4E98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6CD4EFE-2BD3-FF4F-BAB6-962F4FEF863E}"/>
              </a:ext>
            </a:extLst>
          </p:cNvPr>
          <p:cNvSpPr>
            <a:spLocks noGrp="1"/>
          </p:cNvSpPr>
          <p:nvPr>
            <p:ph type="dt" sz="half" idx="10"/>
          </p:nvPr>
        </p:nvSpPr>
        <p:spPr/>
        <p:txBody>
          <a:bodyPr/>
          <a:lstStyle/>
          <a:p>
            <a:fld id="{A1B5DB1D-A7FF-8740-AA71-D617F3345D03}" type="datetimeFigureOut">
              <a:rPr lang="en-US" smtClean="0"/>
              <a:t>1/12/2021</a:t>
            </a:fld>
            <a:endParaRPr lang="en-US"/>
          </a:p>
        </p:txBody>
      </p:sp>
      <p:sp>
        <p:nvSpPr>
          <p:cNvPr id="6" name="Footer Placeholder 5">
            <a:extLst>
              <a:ext uri="{FF2B5EF4-FFF2-40B4-BE49-F238E27FC236}">
                <a16:creationId xmlns:a16="http://schemas.microsoft.com/office/drawing/2014/main" id="{08C8F506-0663-424F-A58C-4C269B2155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5A2CD6-7C48-C740-95C7-DBE8D4E2C2B5}"/>
              </a:ext>
            </a:extLst>
          </p:cNvPr>
          <p:cNvSpPr>
            <a:spLocks noGrp="1"/>
          </p:cNvSpPr>
          <p:nvPr>
            <p:ph type="sldNum" sz="quarter" idx="12"/>
          </p:nvPr>
        </p:nvSpPr>
        <p:spPr/>
        <p:txBody>
          <a:bodyPr/>
          <a:lstStyle/>
          <a:p>
            <a:fld id="{FB1247D5-259A-7A4E-8C16-EA0C9DB82A80}" type="slidenum">
              <a:rPr lang="en-US" smtClean="0"/>
              <a:t>‹#›</a:t>
            </a:fld>
            <a:endParaRPr lang="en-US"/>
          </a:p>
        </p:txBody>
      </p:sp>
    </p:spTree>
    <p:extLst>
      <p:ext uri="{BB962C8B-B14F-4D97-AF65-F5344CB8AC3E}">
        <p14:creationId xmlns:p14="http://schemas.microsoft.com/office/powerpoint/2010/main" val="1145533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9759E-0936-5441-8F26-56235BA7AFD4}"/>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7690741-0D86-3543-9DD9-7297625DE1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4D65961-37F1-BC49-BE62-EBF1F41E53D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AE8187C5-5E7E-0E40-9C4A-76D867F4B0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1064B59-A841-304E-A4BB-7BE3200CDAE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C49C671F-50C0-9C41-9C48-135F56EC1B8F}"/>
              </a:ext>
            </a:extLst>
          </p:cNvPr>
          <p:cNvSpPr>
            <a:spLocks noGrp="1"/>
          </p:cNvSpPr>
          <p:nvPr>
            <p:ph type="dt" sz="half" idx="10"/>
          </p:nvPr>
        </p:nvSpPr>
        <p:spPr/>
        <p:txBody>
          <a:bodyPr/>
          <a:lstStyle/>
          <a:p>
            <a:fld id="{A1B5DB1D-A7FF-8740-AA71-D617F3345D03}" type="datetimeFigureOut">
              <a:rPr lang="en-US" smtClean="0"/>
              <a:t>1/12/2021</a:t>
            </a:fld>
            <a:endParaRPr lang="en-US"/>
          </a:p>
        </p:txBody>
      </p:sp>
      <p:sp>
        <p:nvSpPr>
          <p:cNvPr id="8" name="Footer Placeholder 7">
            <a:extLst>
              <a:ext uri="{FF2B5EF4-FFF2-40B4-BE49-F238E27FC236}">
                <a16:creationId xmlns:a16="http://schemas.microsoft.com/office/drawing/2014/main" id="{0440A089-F560-594D-986A-F828258F9AB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ADD7FF4-1D25-024A-B07C-EBBE15D20B9D}"/>
              </a:ext>
            </a:extLst>
          </p:cNvPr>
          <p:cNvSpPr>
            <a:spLocks noGrp="1"/>
          </p:cNvSpPr>
          <p:nvPr>
            <p:ph type="sldNum" sz="quarter" idx="12"/>
          </p:nvPr>
        </p:nvSpPr>
        <p:spPr/>
        <p:txBody>
          <a:bodyPr/>
          <a:lstStyle/>
          <a:p>
            <a:fld id="{FB1247D5-259A-7A4E-8C16-EA0C9DB82A80}" type="slidenum">
              <a:rPr lang="en-US" smtClean="0"/>
              <a:t>‹#›</a:t>
            </a:fld>
            <a:endParaRPr lang="en-US"/>
          </a:p>
        </p:txBody>
      </p:sp>
    </p:spTree>
    <p:extLst>
      <p:ext uri="{BB962C8B-B14F-4D97-AF65-F5344CB8AC3E}">
        <p14:creationId xmlns:p14="http://schemas.microsoft.com/office/powerpoint/2010/main" val="2699519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822CA-8834-914B-8AF8-89DB1613FFD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A3619753-4447-F746-9407-C018C12A3576}"/>
              </a:ext>
            </a:extLst>
          </p:cNvPr>
          <p:cNvSpPr>
            <a:spLocks noGrp="1"/>
          </p:cNvSpPr>
          <p:nvPr>
            <p:ph type="dt" sz="half" idx="10"/>
          </p:nvPr>
        </p:nvSpPr>
        <p:spPr/>
        <p:txBody>
          <a:bodyPr/>
          <a:lstStyle/>
          <a:p>
            <a:fld id="{A1B5DB1D-A7FF-8740-AA71-D617F3345D03}" type="datetimeFigureOut">
              <a:rPr lang="en-US" smtClean="0"/>
              <a:t>1/12/2021</a:t>
            </a:fld>
            <a:endParaRPr lang="en-US"/>
          </a:p>
        </p:txBody>
      </p:sp>
      <p:sp>
        <p:nvSpPr>
          <p:cNvPr id="4" name="Footer Placeholder 3">
            <a:extLst>
              <a:ext uri="{FF2B5EF4-FFF2-40B4-BE49-F238E27FC236}">
                <a16:creationId xmlns:a16="http://schemas.microsoft.com/office/drawing/2014/main" id="{2999DDCF-BDCA-4841-9309-1137F0BCDD2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A8EDC11-7DAD-4648-820B-CF3E45FB9298}"/>
              </a:ext>
            </a:extLst>
          </p:cNvPr>
          <p:cNvSpPr>
            <a:spLocks noGrp="1"/>
          </p:cNvSpPr>
          <p:nvPr>
            <p:ph type="sldNum" sz="quarter" idx="12"/>
          </p:nvPr>
        </p:nvSpPr>
        <p:spPr/>
        <p:txBody>
          <a:bodyPr/>
          <a:lstStyle/>
          <a:p>
            <a:fld id="{FB1247D5-259A-7A4E-8C16-EA0C9DB82A80}" type="slidenum">
              <a:rPr lang="en-US" smtClean="0"/>
              <a:t>‹#›</a:t>
            </a:fld>
            <a:endParaRPr lang="en-US"/>
          </a:p>
        </p:txBody>
      </p:sp>
    </p:spTree>
    <p:extLst>
      <p:ext uri="{BB962C8B-B14F-4D97-AF65-F5344CB8AC3E}">
        <p14:creationId xmlns:p14="http://schemas.microsoft.com/office/powerpoint/2010/main" val="2438343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E8B843-A58D-6541-814D-5B3888926CF7}"/>
              </a:ext>
            </a:extLst>
          </p:cNvPr>
          <p:cNvSpPr>
            <a:spLocks noGrp="1"/>
          </p:cNvSpPr>
          <p:nvPr>
            <p:ph type="dt" sz="half" idx="10"/>
          </p:nvPr>
        </p:nvSpPr>
        <p:spPr/>
        <p:txBody>
          <a:bodyPr/>
          <a:lstStyle/>
          <a:p>
            <a:fld id="{A1B5DB1D-A7FF-8740-AA71-D617F3345D03}" type="datetimeFigureOut">
              <a:rPr lang="en-US" smtClean="0"/>
              <a:t>1/12/2021</a:t>
            </a:fld>
            <a:endParaRPr lang="en-US"/>
          </a:p>
        </p:txBody>
      </p:sp>
      <p:sp>
        <p:nvSpPr>
          <p:cNvPr id="3" name="Footer Placeholder 2">
            <a:extLst>
              <a:ext uri="{FF2B5EF4-FFF2-40B4-BE49-F238E27FC236}">
                <a16:creationId xmlns:a16="http://schemas.microsoft.com/office/drawing/2014/main" id="{949F4BCD-4562-0341-A2B3-0CB5F4B6AC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71B6E65-0B64-E34D-9605-F4713840B8A1}"/>
              </a:ext>
            </a:extLst>
          </p:cNvPr>
          <p:cNvSpPr>
            <a:spLocks noGrp="1"/>
          </p:cNvSpPr>
          <p:nvPr>
            <p:ph type="sldNum" sz="quarter" idx="12"/>
          </p:nvPr>
        </p:nvSpPr>
        <p:spPr/>
        <p:txBody>
          <a:bodyPr/>
          <a:lstStyle/>
          <a:p>
            <a:fld id="{FB1247D5-259A-7A4E-8C16-EA0C9DB82A80}" type="slidenum">
              <a:rPr lang="en-US" smtClean="0"/>
              <a:t>‹#›</a:t>
            </a:fld>
            <a:endParaRPr lang="en-US"/>
          </a:p>
        </p:txBody>
      </p:sp>
    </p:spTree>
    <p:extLst>
      <p:ext uri="{BB962C8B-B14F-4D97-AF65-F5344CB8AC3E}">
        <p14:creationId xmlns:p14="http://schemas.microsoft.com/office/powerpoint/2010/main" val="505162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99BC3-A1ED-7142-8376-0A01DB4D8BE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C9C3012-305D-CC4B-9A4D-7F8C670293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91F88A62-AF41-A141-872D-1145A796C4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48192E9-E190-DC49-87D4-C024CD5D9743}"/>
              </a:ext>
            </a:extLst>
          </p:cNvPr>
          <p:cNvSpPr>
            <a:spLocks noGrp="1"/>
          </p:cNvSpPr>
          <p:nvPr>
            <p:ph type="dt" sz="half" idx="10"/>
          </p:nvPr>
        </p:nvSpPr>
        <p:spPr/>
        <p:txBody>
          <a:bodyPr/>
          <a:lstStyle/>
          <a:p>
            <a:fld id="{A1B5DB1D-A7FF-8740-AA71-D617F3345D03}" type="datetimeFigureOut">
              <a:rPr lang="en-US" smtClean="0"/>
              <a:t>1/12/2021</a:t>
            </a:fld>
            <a:endParaRPr lang="en-US"/>
          </a:p>
        </p:txBody>
      </p:sp>
      <p:sp>
        <p:nvSpPr>
          <p:cNvPr id="6" name="Footer Placeholder 5">
            <a:extLst>
              <a:ext uri="{FF2B5EF4-FFF2-40B4-BE49-F238E27FC236}">
                <a16:creationId xmlns:a16="http://schemas.microsoft.com/office/drawing/2014/main" id="{F41CF612-989B-8141-AA62-857325CE9A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80EC55-B726-3D4B-9011-03457902DD2C}"/>
              </a:ext>
            </a:extLst>
          </p:cNvPr>
          <p:cNvSpPr>
            <a:spLocks noGrp="1"/>
          </p:cNvSpPr>
          <p:nvPr>
            <p:ph type="sldNum" sz="quarter" idx="12"/>
          </p:nvPr>
        </p:nvSpPr>
        <p:spPr/>
        <p:txBody>
          <a:bodyPr/>
          <a:lstStyle/>
          <a:p>
            <a:fld id="{FB1247D5-259A-7A4E-8C16-EA0C9DB82A80}" type="slidenum">
              <a:rPr lang="en-US" smtClean="0"/>
              <a:t>‹#›</a:t>
            </a:fld>
            <a:endParaRPr lang="en-US"/>
          </a:p>
        </p:txBody>
      </p:sp>
    </p:spTree>
    <p:extLst>
      <p:ext uri="{BB962C8B-B14F-4D97-AF65-F5344CB8AC3E}">
        <p14:creationId xmlns:p14="http://schemas.microsoft.com/office/powerpoint/2010/main" val="1052284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68BAE-154D-C04D-B3F2-5917A2FA9C8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1684D61B-80B6-5D4D-8987-032F8D3266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96001A5-6503-0847-8830-010332223B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0A7A4DF-EE9B-6D48-86E3-D4758B0C4514}"/>
              </a:ext>
            </a:extLst>
          </p:cNvPr>
          <p:cNvSpPr>
            <a:spLocks noGrp="1"/>
          </p:cNvSpPr>
          <p:nvPr>
            <p:ph type="dt" sz="half" idx="10"/>
          </p:nvPr>
        </p:nvSpPr>
        <p:spPr/>
        <p:txBody>
          <a:bodyPr/>
          <a:lstStyle/>
          <a:p>
            <a:fld id="{A1B5DB1D-A7FF-8740-AA71-D617F3345D03}" type="datetimeFigureOut">
              <a:rPr lang="en-US" smtClean="0"/>
              <a:t>1/12/2021</a:t>
            </a:fld>
            <a:endParaRPr lang="en-US"/>
          </a:p>
        </p:txBody>
      </p:sp>
      <p:sp>
        <p:nvSpPr>
          <p:cNvPr id="6" name="Footer Placeholder 5">
            <a:extLst>
              <a:ext uri="{FF2B5EF4-FFF2-40B4-BE49-F238E27FC236}">
                <a16:creationId xmlns:a16="http://schemas.microsoft.com/office/drawing/2014/main" id="{1F202D00-93EB-B741-9CB5-D6146E830C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781CF5-C757-5743-9492-D7F37DB99777}"/>
              </a:ext>
            </a:extLst>
          </p:cNvPr>
          <p:cNvSpPr>
            <a:spLocks noGrp="1"/>
          </p:cNvSpPr>
          <p:nvPr>
            <p:ph type="sldNum" sz="quarter" idx="12"/>
          </p:nvPr>
        </p:nvSpPr>
        <p:spPr/>
        <p:txBody>
          <a:bodyPr/>
          <a:lstStyle/>
          <a:p>
            <a:fld id="{FB1247D5-259A-7A4E-8C16-EA0C9DB82A80}" type="slidenum">
              <a:rPr lang="en-US" smtClean="0"/>
              <a:t>‹#›</a:t>
            </a:fld>
            <a:endParaRPr lang="en-US"/>
          </a:p>
        </p:txBody>
      </p:sp>
    </p:spTree>
    <p:extLst>
      <p:ext uri="{BB962C8B-B14F-4D97-AF65-F5344CB8AC3E}">
        <p14:creationId xmlns:p14="http://schemas.microsoft.com/office/powerpoint/2010/main" val="69372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30EFB9-4902-3740-B789-E00B42BB6F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23B1987-1880-4640-A5DA-4CA9E4CBFB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B0EB1A4-56E7-084B-8B1D-31C15516CD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B5DB1D-A7FF-8740-AA71-D617F3345D03}" type="datetimeFigureOut">
              <a:rPr lang="en-US" smtClean="0"/>
              <a:t>1/12/2021</a:t>
            </a:fld>
            <a:endParaRPr lang="en-US"/>
          </a:p>
        </p:txBody>
      </p:sp>
      <p:sp>
        <p:nvSpPr>
          <p:cNvPr id="5" name="Footer Placeholder 4">
            <a:extLst>
              <a:ext uri="{FF2B5EF4-FFF2-40B4-BE49-F238E27FC236}">
                <a16:creationId xmlns:a16="http://schemas.microsoft.com/office/drawing/2014/main" id="{3113D08A-D793-DF4C-A17C-99D7C18F8F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4E5AAC-66C3-AC43-B08C-EFBAF832A1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1247D5-259A-7A4E-8C16-EA0C9DB82A80}" type="slidenum">
              <a:rPr lang="en-US" smtClean="0"/>
              <a:t>‹#›</a:t>
            </a:fld>
            <a:endParaRPr lang="en-US"/>
          </a:p>
        </p:txBody>
      </p:sp>
    </p:spTree>
    <p:extLst>
      <p:ext uri="{BB962C8B-B14F-4D97-AF65-F5344CB8AC3E}">
        <p14:creationId xmlns:p14="http://schemas.microsoft.com/office/powerpoint/2010/main" val="2524536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2.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5.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5.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image" Target="../media/image4.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F71EE4B9-DA4B-1C46-9EB8-45E72983AA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6446" y="725365"/>
            <a:ext cx="5257800" cy="5407270"/>
          </a:xfrm>
          <a:prstGeom prst="rect">
            <a:avLst/>
          </a:prstGeom>
        </p:spPr>
      </p:pic>
      <p:pic>
        <p:nvPicPr>
          <p:cNvPr id="3" name="Picture 3">
            <a:extLst>
              <a:ext uri="{FF2B5EF4-FFF2-40B4-BE49-F238E27FC236}">
                <a16:creationId xmlns:a16="http://schemas.microsoft.com/office/drawing/2014/main" id="{557AC434-CA6B-1F4D-BA0C-071297C08D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306" y="725365"/>
            <a:ext cx="5378694" cy="5407270"/>
          </a:xfrm>
          <a:prstGeom prst="rect">
            <a:avLst/>
          </a:prstGeom>
        </p:spPr>
      </p:pic>
      <p:sp>
        <p:nvSpPr>
          <p:cNvPr id="2" name="Title 1">
            <a:extLst>
              <a:ext uri="{FF2B5EF4-FFF2-40B4-BE49-F238E27FC236}">
                <a16:creationId xmlns:a16="http://schemas.microsoft.com/office/drawing/2014/main" id="{7F9B74FE-35CE-F64C-8ECB-D1E46DBBE38A}"/>
              </a:ext>
            </a:extLst>
          </p:cNvPr>
          <p:cNvSpPr>
            <a:spLocks noGrp="1"/>
          </p:cNvSpPr>
          <p:nvPr>
            <p:ph type="title"/>
          </p:nvPr>
        </p:nvSpPr>
        <p:spPr>
          <a:xfrm>
            <a:off x="0" y="617538"/>
            <a:ext cx="10515600" cy="2965450"/>
          </a:xfrm>
        </p:spPr>
        <p:txBody>
          <a:bodyPr>
            <a:normAutofit/>
          </a:bodyPr>
          <a:lstStyle/>
          <a:p>
            <a:pPr algn="ctr"/>
            <a:r>
              <a:rPr lang="en-US" sz="8000" b="1" i="1">
                <a:solidFill>
                  <a:srgbClr val="C00000"/>
                </a:solidFill>
              </a:rPr>
              <a:t>Στέλλα Βιολάντη </a:t>
            </a:r>
          </a:p>
        </p:txBody>
      </p:sp>
      <p:sp>
        <p:nvSpPr>
          <p:cNvPr id="8" name="Title 1">
            <a:extLst>
              <a:ext uri="{FF2B5EF4-FFF2-40B4-BE49-F238E27FC236}">
                <a16:creationId xmlns:a16="http://schemas.microsoft.com/office/drawing/2014/main" id="{2FB5C007-C440-5B4E-9677-B0DFC7ACA578}"/>
              </a:ext>
            </a:extLst>
          </p:cNvPr>
          <p:cNvSpPr>
            <a:spLocks noGrp="1"/>
          </p:cNvSpPr>
          <p:nvPr>
            <p:ph type="title"/>
          </p:nvPr>
        </p:nvSpPr>
        <p:spPr>
          <a:xfrm>
            <a:off x="717306" y="3330086"/>
            <a:ext cx="10515600" cy="2373923"/>
          </a:xfrm>
        </p:spPr>
        <p:txBody>
          <a:bodyPr>
            <a:normAutofit/>
          </a:bodyPr>
          <a:lstStyle/>
          <a:p>
            <a:pPr algn="ctr"/>
            <a:r>
              <a:rPr lang="en-US" sz="8000" b="1" i="1"/>
              <a:t> Έρωτος αποτελέσματα </a:t>
            </a:r>
          </a:p>
        </p:txBody>
      </p:sp>
      <p:sp>
        <p:nvSpPr>
          <p:cNvPr id="6" name="TextBox 5">
            <a:extLst>
              <a:ext uri="{FF2B5EF4-FFF2-40B4-BE49-F238E27FC236}">
                <a16:creationId xmlns:a16="http://schemas.microsoft.com/office/drawing/2014/main" id="{BCE8E139-D575-A84C-9FEA-A162A0F81A96}"/>
              </a:ext>
            </a:extLst>
          </p:cNvPr>
          <p:cNvSpPr txBox="1"/>
          <p:nvPr/>
        </p:nvSpPr>
        <p:spPr>
          <a:xfrm>
            <a:off x="7480791" y="6132635"/>
            <a:ext cx="4553682" cy="707886"/>
          </a:xfrm>
          <a:prstGeom prst="rect">
            <a:avLst/>
          </a:prstGeom>
          <a:noFill/>
        </p:spPr>
        <p:txBody>
          <a:bodyPr wrap="square" rtlCol="0">
            <a:spAutoFit/>
          </a:bodyPr>
          <a:lstStyle/>
          <a:p>
            <a:pPr algn="l"/>
            <a:r>
              <a:rPr lang="en-US" sz="4000" b="1">
                <a:solidFill>
                  <a:schemeClr val="bg1"/>
                </a:solidFill>
              </a:rPr>
              <a:t>Χαρμανπρίτ Καούρ </a:t>
            </a:r>
          </a:p>
        </p:txBody>
      </p:sp>
    </p:spTree>
    <p:extLst>
      <p:ext uri="{BB962C8B-B14F-4D97-AF65-F5344CB8AC3E}">
        <p14:creationId xmlns:p14="http://schemas.microsoft.com/office/powerpoint/2010/main" val="263876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861819C5-028B-7D4C-BBD9-1D9A36BD65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14" y="0"/>
            <a:ext cx="12290914" cy="6858000"/>
          </a:xfrm>
          <a:prstGeom prst="rect">
            <a:avLst/>
          </a:prstGeom>
        </p:spPr>
      </p:pic>
      <p:sp>
        <p:nvSpPr>
          <p:cNvPr id="2" name="Title 1">
            <a:extLst>
              <a:ext uri="{FF2B5EF4-FFF2-40B4-BE49-F238E27FC236}">
                <a16:creationId xmlns:a16="http://schemas.microsoft.com/office/drawing/2014/main" id="{F0BDE924-5585-1E48-8522-45C01AA1CCBB}"/>
              </a:ext>
            </a:extLst>
          </p:cNvPr>
          <p:cNvSpPr>
            <a:spLocks noGrp="1"/>
          </p:cNvSpPr>
          <p:nvPr>
            <p:ph type="title"/>
          </p:nvPr>
        </p:nvSpPr>
        <p:spPr/>
        <p:txBody>
          <a:bodyPr>
            <a:normAutofit/>
          </a:bodyPr>
          <a:lstStyle/>
          <a:p>
            <a:pPr algn="ctr"/>
            <a:r>
              <a:rPr lang="en-US" sz="6600" b="1"/>
              <a:t>ΔΙΑΦΟΡΕΣ </a:t>
            </a:r>
          </a:p>
        </p:txBody>
      </p:sp>
      <p:sp>
        <p:nvSpPr>
          <p:cNvPr id="4" name="Text Placeholder 3">
            <a:extLst>
              <a:ext uri="{FF2B5EF4-FFF2-40B4-BE49-F238E27FC236}">
                <a16:creationId xmlns:a16="http://schemas.microsoft.com/office/drawing/2014/main" id="{C4E8440A-3B8E-9C43-ADB7-C3DA831B7D7C}"/>
              </a:ext>
            </a:extLst>
          </p:cNvPr>
          <p:cNvSpPr>
            <a:spLocks noGrp="1"/>
          </p:cNvSpPr>
          <p:nvPr>
            <p:ph type="body" idx="1"/>
          </p:nvPr>
        </p:nvSpPr>
        <p:spPr>
          <a:xfrm>
            <a:off x="329712" y="1681163"/>
            <a:ext cx="5667863" cy="823912"/>
          </a:xfrm>
        </p:spPr>
        <p:txBody>
          <a:bodyPr>
            <a:noAutofit/>
          </a:bodyPr>
          <a:lstStyle/>
          <a:p>
            <a:r>
              <a:rPr lang="en-US" sz="4400"/>
              <a:t>Έρωτος αποτελέσματα </a:t>
            </a:r>
          </a:p>
        </p:txBody>
      </p:sp>
      <p:sp>
        <p:nvSpPr>
          <p:cNvPr id="3" name="Content Placeholder 2">
            <a:extLst>
              <a:ext uri="{FF2B5EF4-FFF2-40B4-BE49-F238E27FC236}">
                <a16:creationId xmlns:a16="http://schemas.microsoft.com/office/drawing/2014/main" id="{E05502B7-9A15-B941-8343-837BB04785B8}"/>
              </a:ext>
            </a:extLst>
          </p:cNvPr>
          <p:cNvSpPr>
            <a:spLocks noGrp="1"/>
          </p:cNvSpPr>
          <p:nvPr>
            <p:ph sz="half" idx="2"/>
          </p:nvPr>
        </p:nvSpPr>
        <p:spPr>
          <a:xfrm>
            <a:off x="329712" y="2505075"/>
            <a:ext cx="5667863" cy="3684588"/>
          </a:xfrm>
        </p:spPr>
        <p:txBody>
          <a:bodyPr>
            <a:normAutofit fontScale="85000" lnSpcReduction="20000"/>
          </a:bodyPr>
          <a:lstStyle/>
          <a:p>
            <a:pPr marL="0" indent="0">
              <a:buNone/>
            </a:pPr>
            <a:r>
              <a:rPr lang="en-US">
                <a:solidFill>
                  <a:schemeClr val="bg1"/>
                </a:solidFill>
              </a:rPr>
              <a:t>Ο πατέρας και μητέρα ενδιαφέρονται για την ευτυχία των παιδιών τους. </a:t>
            </a:r>
          </a:p>
          <a:p>
            <a:pPr marL="0" indent="0">
              <a:buNone/>
            </a:pPr>
            <a:r>
              <a:rPr lang="en-US">
                <a:solidFill>
                  <a:schemeClr val="bg1"/>
                </a:solidFill>
              </a:rPr>
              <a:t>Ο πατέρας προσπαθεί να κάνει την Ελενίτσα πιο ανοιχτή σε εκείνον, εκφράσει την ανησυχία του για την κατάσταση της κόρης, τη ρώτα τι έχει, είναι προστατευτικός. Η μητέρα θέλει να μάθει την αιτία του προβληματισμό της Ελενίτσας. </a:t>
            </a:r>
          </a:p>
          <a:p>
            <a:pPr marL="0" indent="0">
              <a:buNone/>
            </a:pPr>
            <a:endParaRPr lang="en-US">
              <a:solidFill>
                <a:schemeClr val="bg1"/>
              </a:solidFill>
            </a:endParaRPr>
          </a:p>
        </p:txBody>
      </p:sp>
      <p:sp>
        <p:nvSpPr>
          <p:cNvPr id="5" name="Text Placeholder 4">
            <a:extLst>
              <a:ext uri="{FF2B5EF4-FFF2-40B4-BE49-F238E27FC236}">
                <a16:creationId xmlns:a16="http://schemas.microsoft.com/office/drawing/2014/main" id="{5542E9FC-DDFA-494C-902B-47BC507AFA72}"/>
              </a:ext>
            </a:extLst>
          </p:cNvPr>
          <p:cNvSpPr>
            <a:spLocks noGrp="1"/>
          </p:cNvSpPr>
          <p:nvPr>
            <p:ph type="body" sz="quarter" idx="3"/>
          </p:nvPr>
        </p:nvSpPr>
        <p:spPr/>
        <p:txBody>
          <a:bodyPr>
            <a:normAutofit/>
          </a:bodyPr>
          <a:lstStyle/>
          <a:p>
            <a:r>
              <a:rPr lang="en-US" sz="4400"/>
              <a:t>Στέλλα Βιολάντη </a:t>
            </a:r>
          </a:p>
        </p:txBody>
      </p:sp>
      <p:sp>
        <p:nvSpPr>
          <p:cNvPr id="6" name="Content Placeholder 5">
            <a:extLst>
              <a:ext uri="{FF2B5EF4-FFF2-40B4-BE49-F238E27FC236}">
                <a16:creationId xmlns:a16="http://schemas.microsoft.com/office/drawing/2014/main" id="{D22DB63B-F631-F044-9D27-28B6F28CBDC1}"/>
              </a:ext>
            </a:extLst>
          </p:cNvPr>
          <p:cNvSpPr>
            <a:spLocks noGrp="1"/>
          </p:cNvSpPr>
          <p:nvPr>
            <p:ph sz="quarter" idx="4"/>
          </p:nvPr>
        </p:nvSpPr>
        <p:spPr>
          <a:xfrm>
            <a:off x="6172199" y="2505075"/>
            <a:ext cx="5565531" cy="3684588"/>
          </a:xfrm>
        </p:spPr>
        <p:txBody>
          <a:bodyPr>
            <a:normAutofit fontScale="85000" lnSpcReduction="20000"/>
          </a:bodyPr>
          <a:lstStyle/>
          <a:p>
            <a:pPr marL="0" indent="0">
              <a:buNone/>
            </a:pPr>
            <a:r>
              <a:rPr lang="en-US">
                <a:solidFill>
                  <a:schemeClr val="bg1"/>
                </a:solidFill>
              </a:rPr>
              <a:t>Ο πατέρας είναι αυταρχικός, ορίζει την ζωή των υπολοίπων μελών της οικογένειας. Νοιάζεται μόνο για το κύρος και γόητρο που πηγάζει για την λαμπρότητα του πλούτου του και για το καλό του όνομα στην τοπική κοινωνία. Η επιμονή συμπεριφορά του καθορίζεται από τον πληγωμένο του εγωισμό από την αδιαφορία της Στέλλας και από το φόβο μήπως χάσει την κοινωνική του υπόληψη. </a:t>
            </a:r>
          </a:p>
          <a:p>
            <a:pPr marL="0" indent="0">
              <a:buNone/>
            </a:pPr>
            <a:r>
              <a:rPr lang="en-US">
                <a:solidFill>
                  <a:schemeClr val="bg1"/>
                </a:solidFill>
              </a:rPr>
              <a:t>Η μητέρα—απόλυτα υποταγμένη στη θέληση του άνδρα της. </a:t>
            </a:r>
          </a:p>
          <a:p>
            <a:pPr marL="0" indent="0">
              <a:buNone/>
            </a:pPr>
            <a:endParaRPr lang="en-US">
              <a:solidFill>
                <a:schemeClr val="bg1"/>
              </a:solidFill>
            </a:endParaRPr>
          </a:p>
        </p:txBody>
      </p:sp>
    </p:spTree>
    <p:extLst>
      <p:ext uri="{BB962C8B-B14F-4D97-AF65-F5344CB8AC3E}">
        <p14:creationId xmlns:p14="http://schemas.microsoft.com/office/powerpoint/2010/main" val="3266008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93C1648-FCDF-6B41-9BAD-98CD2E69545A}"/>
              </a:ext>
            </a:extLst>
          </p:cNvPr>
          <p:cNvSpPr>
            <a:spLocks noGrp="1"/>
          </p:cNvSpPr>
          <p:nvPr>
            <p:ph type="body" idx="1"/>
          </p:nvPr>
        </p:nvSpPr>
        <p:spPr>
          <a:xfrm>
            <a:off x="839788" y="428259"/>
            <a:ext cx="5157787" cy="823912"/>
          </a:xfrm>
        </p:spPr>
        <p:txBody>
          <a:bodyPr>
            <a:normAutofit/>
          </a:bodyPr>
          <a:lstStyle/>
          <a:p>
            <a:r>
              <a:rPr lang="en-US" sz="3600"/>
              <a:t>Έρωτος αποτελέσματα </a:t>
            </a:r>
          </a:p>
        </p:txBody>
      </p:sp>
      <p:sp>
        <p:nvSpPr>
          <p:cNvPr id="4" name="Content Placeholder 3">
            <a:extLst>
              <a:ext uri="{FF2B5EF4-FFF2-40B4-BE49-F238E27FC236}">
                <a16:creationId xmlns:a16="http://schemas.microsoft.com/office/drawing/2014/main" id="{CC760529-1F97-5D4B-B718-1BFC60BC0183}"/>
              </a:ext>
            </a:extLst>
          </p:cNvPr>
          <p:cNvSpPr>
            <a:spLocks noGrp="1"/>
          </p:cNvSpPr>
          <p:nvPr>
            <p:ph sz="half" idx="2"/>
          </p:nvPr>
        </p:nvSpPr>
        <p:spPr>
          <a:xfrm>
            <a:off x="839788" y="1384788"/>
            <a:ext cx="5157787" cy="4804875"/>
          </a:xfrm>
        </p:spPr>
        <p:txBody>
          <a:bodyPr>
            <a:normAutofit lnSpcReduction="10000"/>
          </a:bodyPr>
          <a:lstStyle/>
          <a:p>
            <a:pPr marL="0" indent="0">
              <a:buNone/>
            </a:pPr>
            <a:r>
              <a:rPr lang="en-US"/>
              <a:t>Η ερωτευμένη κοπελα προσπαθεί να κρύψει τα συναισθήματα της γιατί γνωρίζει ότι οι γονείς της θα αποφάσιζαν με ποιον άνδρα θα ήταν. Ειχε κλειστεί στον εαυτό της και τις σκέψεις της. </a:t>
            </a:r>
          </a:p>
          <a:p>
            <a:pPr marL="0" indent="0">
              <a:buNone/>
            </a:pPr>
            <a:endParaRPr lang="en-US"/>
          </a:p>
          <a:p>
            <a:pPr marL="0" indent="0">
              <a:buNone/>
            </a:pPr>
            <a:r>
              <a:rPr lang="en-US"/>
              <a:t>Η Ελενίτσα είχε περισσότερο θάρρος στην μαμά της, ήταν πιο κοντά στην μητέρα της απ’ ότι ήταν με τον πατέρα ο οποίος ήταν πιο απόμακρος. </a:t>
            </a:r>
          </a:p>
          <a:p>
            <a:pPr marL="0" indent="0">
              <a:buNone/>
            </a:pPr>
            <a:endParaRPr lang="en-US"/>
          </a:p>
          <a:p>
            <a:pPr marL="0" indent="0">
              <a:buNone/>
            </a:pPr>
            <a:endParaRPr lang="en-US"/>
          </a:p>
          <a:p>
            <a:pPr marL="0" indent="0">
              <a:buNone/>
            </a:pPr>
            <a:endParaRPr lang="en-US"/>
          </a:p>
          <a:p>
            <a:pPr marL="0" indent="0">
              <a:buNone/>
            </a:pPr>
            <a:endParaRPr lang="en-US"/>
          </a:p>
        </p:txBody>
      </p:sp>
      <p:sp>
        <p:nvSpPr>
          <p:cNvPr id="5" name="Text Placeholder 4">
            <a:extLst>
              <a:ext uri="{FF2B5EF4-FFF2-40B4-BE49-F238E27FC236}">
                <a16:creationId xmlns:a16="http://schemas.microsoft.com/office/drawing/2014/main" id="{B5D11EC7-C676-B74C-80E9-101D9A137B94}"/>
              </a:ext>
            </a:extLst>
          </p:cNvPr>
          <p:cNvSpPr>
            <a:spLocks noGrp="1"/>
          </p:cNvSpPr>
          <p:nvPr>
            <p:ph type="body" sz="quarter" idx="3"/>
          </p:nvPr>
        </p:nvSpPr>
        <p:spPr>
          <a:xfrm>
            <a:off x="6169024" y="428259"/>
            <a:ext cx="5183188" cy="823912"/>
          </a:xfrm>
        </p:spPr>
        <p:txBody>
          <a:bodyPr>
            <a:normAutofit/>
          </a:bodyPr>
          <a:lstStyle/>
          <a:p>
            <a:r>
              <a:rPr lang="en-US" sz="3600"/>
              <a:t>Στέλλα Βιολάντη </a:t>
            </a:r>
          </a:p>
        </p:txBody>
      </p:sp>
      <p:sp>
        <p:nvSpPr>
          <p:cNvPr id="6" name="Content Placeholder 5">
            <a:extLst>
              <a:ext uri="{FF2B5EF4-FFF2-40B4-BE49-F238E27FC236}">
                <a16:creationId xmlns:a16="http://schemas.microsoft.com/office/drawing/2014/main" id="{D66CEF3D-2658-7B49-A061-083D59456161}"/>
              </a:ext>
            </a:extLst>
          </p:cNvPr>
          <p:cNvSpPr>
            <a:spLocks noGrp="1"/>
          </p:cNvSpPr>
          <p:nvPr>
            <p:ph sz="quarter" idx="4"/>
          </p:nvPr>
        </p:nvSpPr>
        <p:spPr>
          <a:xfrm>
            <a:off x="6304084" y="1384788"/>
            <a:ext cx="5183188" cy="4804875"/>
          </a:xfrm>
        </p:spPr>
        <p:txBody>
          <a:bodyPr>
            <a:normAutofit lnSpcReduction="10000"/>
          </a:bodyPr>
          <a:lstStyle/>
          <a:p>
            <a:pPr marL="0" indent="0">
              <a:buNone/>
            </a:pPr>
            <a:r>
              <a:rPr lang="en-US"/>
              <a:t>Η Στέλλα είναι αληθινός και ελεύθερος άνθρωπος, ορίζει απόλυτα τον εαυτό της.</a:t>
            </a:r>
          </a:p>
          <a:p>
            <a:pPr marL="0" indent="0">
              <a:buNone/>
            </a:pPr>
            <a:r>
              <a:rPr lang="en-US"/>
              <a:t>Δεν προδίδει την αγάπη της και τις αξίες της, εμμένει στις αρχές της, αν και ξέρει ότι πρέπει να ακολουθεί τις εντολές του πατέρα. Θέλει να αποφασίζει η ίδια για την ζωή της. </a:t>
            </a:r>
          </a:p>
        </p:txBody>
      </p:sp>
    </p:spTree>
    <p:extLst>
      <p:ext uri="{BB962C8B-B14F-4D97-AF65-F5344CB8AC3E}">
        <p14:creationId xmlns:p14="http://schemas.microsoft.com/office/powerpoint/2010/main" val="2747018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CABC6CD-37CA-6F4D-A806-2AABF2688A64}"/>
              </a:ext>
            </a:extLst>
          </p:cNvPr>
          <p:cNvSpPr>
            <a:spLocks noGrp="1"/>
          </p:cNvSpPr>
          <p:nvPr>
            <p:ph type="body" idx="1"/>
          </p:nvPr>
        </p:nvSpPr>
        <p:spPr>
          <a:xfrm>
            <a:off x="839788" y="549519"/>
            <a:ext cx="5157787" cy="1044087"/>
          </a:xfrm>
        </p:spPr>
        <p:txBody>
          <a:bodyPr>
            <a:normAutofit/>
          </a:bodyPr>
          <a:lstStyle/>
          <a:p>
            <a:r>
              <a:rPr lang="en-US" sz="3600"/>
              <a:t>Έρωτος αποτελέσματα </a:t>
            </a:r>
          </a:p>
        </p:txBody>
      </p:sp>
      <p:sp>
        <p:nvSpPr>
          <p:cNvPr id="4" name="Content Placeholder 3">
            <a:extLst>
              <a:ext uri="{FF2B5EF4-FFF2-40B4-BE49-F238E27FC236}">
                <a16:creationId xmlns:a16="http://schemas.microsoft.com/office/drawing/2014/main" id="{5197AE05-170E-1D40-9E6F-8252486923FA}"/>
              </a:ext>
            </a:extLst>
          </p:cNvPr>
          <p:cNvSpPr>
            <a:spLocks noGrp="1"/>
          </p:cNvSpPr>
          <p:nvPr>
            <p:ph sz="half" idx="2"/>
          </p:nvPr>
        </p:nvSpPr>
        <p:spPr>
          <a:xfrm>
            <a:off x="839788" y="1901337"/>
            <a:ext cx="5157787" cy="4288326"/>
          </a:xfrm>
        </p:spPr>
        <p:txBody>
          <a:bodyPr/>
          <a:lstStyle/>
          <a:p>
            <a:pPr marL="0" indent="0">
              <a:buNone/>
            </a:pPr>
            <a:r>
              <a:rPr lang="en-US">
                <a:solidFill>
                  <a:schemeClr val="accent2">
                    <a:lumMod val="75000"/>
                  </a:schemeClr>
                </a:solidFill>
              </a:rPr>
              <a:t>Η ιστορία εξελίσσεται ανάμεσα σε δύο </a:t>
            </a:r>
            <a:r>
              <a:rPr lang="en-GB">
                <a:solidFill>
                  <a:schemeClr val="accent2">
                    <a:lumMod val="75000"/>
                  </a:schemeClr>
                </a:solidFill>
              </a:rPr>
              <a:t>πιθανόν πλούσι</a:t>
            </a:r>
            <a:r>
              <a:rPr lang="en-US">
                <a:solidFill>
                  <a:schemeClr val="accent2">
                    <a:lumMod val="75000"/>
                  </a:schemeClr>
                </a:solidFill>
              </a:rPr>
              <a:t>ε</a:t>
            </a:r>
            <a:r>
              <a:rPr lang="en-GB">
                <a:solidFill>
                  <a:schemeClr val="accent2">
                    <a:lumMod val="75000"/>
                  </a:schemeClr>
                </a:solidFill>
              </a:rPr>
              <a:t>ς </a:t>
            </a:r>
            <a:r>
              <a:rPr lang="en-US">
                <a:solidFill>
                  <a:schemeClr val="accent2">
                    <a:lumMod val="75000"/>
                  </a:schemeClr>
                </a:solidFill>
              </a:rPr>
              <a:t>οικογένειες</a:t>
            </a:r>
            <a:r>
              <a:rPr lang="en-GB">
                <a:solidFill>
                  <a:schemeClr val="accent2">
                    <a:lumMod val="75000"/>
                  </a:schemeClr>
                </a:solidFill>
              </a:rPr>
              <a:t> των οποίων τα νέα παιδιά ερωτεύτηκαν</a:t>
            </a:r>
            <a:r>
              <a:rPr lang="en-US">
                <a:solidFill>
                  <a:schemeClr val="accent2">
                    <a:lumMod val="75000"/>
                  </a:schemeClr>
                </a:solidFill>
              </a:rPr>
              <a:t>. Κ</a:t>
            </a:r>
            <a:r>
              <a:rPr lang="en-GB">
                <a:solidFill>
                  <a:schemeClr val="accent2">
                    <a:lumMod val="75000"/>
                  </a:schemeClr>
                </a:solidFill>
              </a:rPr>
              <a:t>άτι </a:t>
            </a:r>
            <a:r>
              <a:rPr lang="en-US">
                <a:solidFill>
                  <a:schemeClr val="accent2">
                    <a:lumMod val="75000"/>
                  </a:schemeClr>
                </a:solidFill>
              </a:rPr>
              <a:t>που δε</a:t>
            </a:r>
            <a:r>
              <a:rPr lang="en-GB">
                <a:solidFill>
                  <a:schemeClr val="accent2">
                    <a:lumMod val="75000"/>
                  </a:schemeClr>
                </a:solidFill>
              </a:rPr>
              <a:t> γίνεται γνωστό </a:t>
            </a:r>
            <a:r>
              <a:rPr lang="en-US">
                <a:solidFill>
                  <a:schemeClr val="accent2">
                    <a:lumMod val="75000"/>
                  </a:schemeClr>
                </a:solidFill>
              </a:rPr>
              <a:t>στις</a:t>
            </a:r>
            <a:r>
              <a:rPr lang="en-GB">
                <a:solidFill>
                  <a:schemeClr val="accent2">
                    <a:lumMod val="75000"/>
                  </a:schemeClr>
                </a:solidFill>
              </a:rPr>
              <a:t> οικογένει</a:t>
            </a:r>
            <a:r>
              <a:rPr lang="en-US">
                <a:solidFill>
                  <a:schemeClr val="accent2">
                    <a:lumMod val="75000"/>
                  </a:schemeClr>
                </a:solidFill>
              </a:rPr>
              <a:t>ε</a:t>
            </a:r>
            <a:r>
              <a:rPr lang="en-GB">
                <a:solidFill>
                  <a:schemeClr val="accent2">
                    <a:lumMod val="75000"/>
                  </a:schemeClr>
                </a:solidFill>
              </a:rPr>
              <a:t>ς </a:t>
            </a:r>
            <a:r>
              <a:rPr lang="en-US">
                <a:solidFill>
                  <a:schemeClr val="accent2">
                    <a:lumMod val="75000"/>
                  </a:schemeClr>
                </a:solidFill>
              </a:rPr>
              <a:t>τους</a:t>
            </a:r>
            <a:r>
              <a:rPr lang="en-GB">
                <a:solidFill>
                  <a:schemeClr val="accent2">
                    <a:lumMod val="75000"/>
                  </a:schemeClr>
                </a:solidFill>
              </a:rPr>
              <a:t> μέχρι που </a:t>
            </a:r>
            <a:r>
              <a:rPr lang="en-US">
                <a:solidFill>
                  <a:schemeClr val="accent2">
                    <a:lumMod val="75000"/>
                  </a:schemeClr>
                </a:solidFill>
              </a:rPr>
              <a:t>ο</a:t>
            </a:r>
            <a:r>
              <a:rPr lang="en-GB">
                <a:solidFill>
                  <a:schemeClr val="accent2">
                    <a:lumMod val="75000"/>
                  </a:schemeClr>
                </a:solidFill>
              </a:rPr>
              <a:t>ι πατεράδες αποφάσισαν τα παντρέψουν</a:t>
            </a:r>
            <a:r>
              <a:rPr lang="en-US">
                <a:solidFill>
                  <a:schemeClr val="accent2">
                    <a:lumMod val="75000"/>
                  </a:schemeClr>
                </a:solidFill>
              </a:rPr>
              <a:t>.</a:t>
            </a:r>
            <a:r>
              <a:rPr lang="en-GB">
                <a:solidFill>
                  <a:schemeClr val="accent2">
                    <a:lumMod val="75000"/>
                  </a:schemeClr>
                </a:solidFill>
              </a:rPr>
              <a:t> </a:t>
            </a:r>
            <a:endParaRPr lang="en-US">
              <a:solidFill>
                <a:schemeClr val="accent2">
                  <a:lumMod val="75000"/>
                </a:schemeClr>
              </a:solidFill>
            </a:endParaRPr>
          </a:p>
        </p:txBody>
      </p:sp>
      <p:sp>
        <p:nvSpPr>
          <p:cNvPr id="7" name="Text Placeholder 6">
            <a:extLst>
              <a:ext uri="{FF2B5EF4-FFF2-40B4-BE49-F238E27FC236}">
                <a16:creationId xmlns:a16="http://schemas.microsoft.com/office/drawing/2014/main" id="{B8728C1F-E11C-6644-994F-81E1A764874D}"/>
              </a:ext>
            </a:extLst>
          </p:cNvPr>
          <p:cNvSpPr>
            <a:spLocks noGrp="1"/>
          </p:cNvSpPr>
          <p:nvPr>
            <p:ph type="body" sz="quarter" idx="3"/>
          </p:nvPr>
        </p:nvSpPr>
        <p:spPr>
          <a:xfrm>
            <a:off x="6172200" y="549519"/>
            <a:ext cx="5183188" cy="1044087"/>
          </a:xfrm>
        </p:spPr>
        <p:txBody>
          <a:bodyPr>
            <a:normAutofit/>
          </a:bodyPr>
          <a:lstStyle/>
          <a:p>
            <a:r>
              <a:rPr lang="en-US" sz="3600"/>
              <a:t>Στέλλα Βιολάντη </a:t>
            </a:r>
          </a:p>
        </p:txBody>
      </p:sp>
      <p:sp>
        <p:nvSpPr>
          <p:cNvPr id="8" name="Content Placeholder 7">
            <a:extLst>
              <a:ext uri="{FF2B5EF4-FFF2-40B4-BE49-F238E27FC236}">
                <a16:creationId xmlns:a16="http://schemas.microsoft.com/office/drawing/2014/main" id="{ABB54524-3289-254A-B283-7F847488649B}"/>
              </a:ext>
            </a:extLst>
          </p:cNvPr>
          <p:cNvSpPr>
            <a:spLocks noGrp="1"/>
          </p:cNvSpPr>
          <p:nvPr>
            <p:ph sz="quarter" idx="4"/>
          </p:nvPr>
        </p:nvSpPr>
        <p:spPr>
          <a:xfrm>
            <a:off x="6172200" y="1901337"/>
            <a:ext cx="5183188" cy="4288326"/>
          </a:xfrm>
        </p:spPr>
        <p:txBody>
          <a:bodyPr/>
          <a:lstStyle/>
          <a:p>
            <a:pPr marL="0" indent="0">
              <a:buNone/>
            </a:pPr>
            <a:r>
              <a:rPr lang="en-US">
                <a:solidFill>
                  <a:schemeClr val="accent2">
                    <a:lumMod val="75000"/>
                  </a:schemeClr>
                </a:solidFill>
              </a:rPr>
              <a:t>Ο πατέρας την φυλακίζει στη σοφίτα του σπιτιού, δίνοντας της μόνο νερό και ψωμί περιμένοντας να αλλάξει γνώμη και να υπακούσει στο θέλημα του. Ο Χρηστάκης παντρεύτηκε μια άλλη κοπέλα και η Στέλλα ψυχικά και σωματικά  εξαντλημένη και απογοητευμένη, πεθαίνει. </a:t>
            </a:r>
          </a:p>
        </p:txBody>
      </p:sp>
    </p:spTree>
    <p:extLst>
      <p:ext uri="{BB962C8B-B14F-4D97-AF65-F5344CB8AC3E}">
        <p14:creationId xmlns:p14="http://schemas.microsoft.com/office/powerpoint/2010/main" val="288269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DAD5491F-3D68-EF48-8EC8-42562D2F5B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9522" y="3175000"/>
            <a:ext cx="5818718" cy="3141826"/>
          </a:xfrm>
          <a:prstGeom prst="rect">
            <a:avLst/>
          </a:prstGeom>
        </p:spPr>
      </p:pic>
      <p:sp>
        <p:nvSpPr>
          <p:cNvPr id="2" name="Title 1">
            <a:extLst>
              <a:ext uri="{FF2B5EF4-FFF2-40B4-BE49-F238E27FC236}">
                <a16:creationId xmlns:a16="http://schemas.microsoft.com/office/drawing/2014/main" id="{265B2D30-F134-DE4A-9107-9A2B81C9A89A}"/>
              </a:ext>
            </a:extLst>
          </p:cNvPr>
          <p:cNvSpPr>
            <a:spLocks noGrp="1"/>
          </p:cNvSpPr>
          <p:nvPr>
            <p:ph type="title"/>
          </p:nvPr>
        </p:nvSpPr>
        <p:spPr>
          <a:xfrm>
            <a:off x="838200" y="0"/>
            <a:ext cx="10515600" cy="1325563"/>
          </a:xfrm>
        </p:spPr>
        <p:txBody>
          <a:bodyPr/>
          <a:lstStyle/>
          <a:p>
            <a:pPr algn="ctr"/>
            <a:r>
              <a:rPr lang="en-US" b="1">
                <a:solidFill>
                  <a:srgbClr val="C00000"/>
                </a:solidFill>
              </a:rPr>
              <a:t>ΟΜΟΙΟΤΗΤΕΣ</a:t>
            </a:r>
          </a:p>
        </p:txBody>
      </p:sp>
      <p:sp>
        <p:nvSpPr>
          <p:cNvPr id="3" name="Content Placeholder 2">
            <a:extLst>
              <a:ext uri="{FF2B5EF4-FFF2-40B4-BE49-F238E27FC236}">
                <a16:creationId xmlns:a16="http://schemas.microsoft.com/office/drawing/2014/main" id="{C9E55608-1B1E-684D-A57C-039A079FCAB4}"/>
              </a:ext>
            </a:extLst>
          </p:cNvPr>
          <p:cNvSpPr>
            <a:spLocks noGrp="1"/>
          </p:cNvSpPr>
          <p:nvPr>
            <p:ph idx="1"/>
          </p:nvPr>
        </p:nvSpPr>
        <p:spPr>
          <a:xfrm>
            <a:off x="838200" y="1229092"/>
            <a:ext cx="10515600" cy="1922096"/>
          </a:xfrm>
        </p:spPr>
        <p:txBody>
          <a:bodyPr/>
          <a:lstStyle/>
          <a:p>
            <a:pPr marL="0" indent="0">
              <a:buNone/>
            </a:pPr>
            <a:r>
              <a:rPr lang="en-US"/>
              <a:t>Οι οικογένειες που περιγράφονται ακόλουθουν τα πρότυπα της πατριάρχης οικογένειας. </a:t>
            </a:r>
          </a:p>
          <a:p>
            <a:pPr marL="0" indent="0">
              <a:buNone/>
            </a:pPr>
            <a:r>
              <a:rPr lang="en-US"/>
              <a:t>Οι γονείς αποφασίζουν για το μέλλον των παιδιών. </a:t>
            </a:r>
          </a:p>
          <a:p>
            <a:pPr marL="0" indent="0">
              <a:buNone/>
            </a:pPr>
            <a:r>
              <a:rPr lang="en-US"/>
              <a:t>Οι πρωταγωνιστές είναι σε ηλικία γάμου. </a:t>
            </a:r>
          </a:p>
          <a:p>
            <a:pPr marL="0" indent="0">
              <a:buNone/>
            </a:pPr>
            <a:endParaRPr lang="en-US"/>
          </a:p>
        </p:txBody>
      </p:sp>
      <p:pic>
        <p:nvPicPr>
          <p:cNvPr id="5" name="Picture 5">
            <a:extLst>
              <a:ext uri="{FF2B5EF4-FFF2-40B4-BE49-F238E27FC236}">
                <a16:creationId xmlns:a16="http://schemas.microsoft.com/office/drawing/2014/main" id="{23592A08-A2A7-954D-9385-12E6636DFF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60" y="3175000"/>
            <a:ext cx="6082240" cy="3088908"/>
          </a:xfrm>
          <a:prstGeom prst="rect">
            <a:avLst/>
          </a:prstGeom>
        </p:spPr>
      </p:pic>
    </p:spTree>
    <p:extLst>
      <p:ext uri="{BB962C8B-B14F-4D97-AF65-F5344CB8AC3E}">
        <p14:creationId xmlns:p14="http://schemas.microsoft.com/office/powerpoint/2010/main" val="11482324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5</Slides>
  <Notes>0</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Στέλλα Βιολάντη </vt:lpstr>
      <vt:lpstr>ΔΙΑΦΟΡΕΣ </vt:lpstr>
      <vt:lpstr>PowerPoint Presentation</vt:lpstr>
      <vt:lpstr>PowerPoint Presentation</vt:lpstr>
      <vt:lpstr>ΟΜΟΙΟΤΗΤΕΣ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Στέλλα Βιολάντη   Έρωτος αποτελέσματα </dc:title>
  <dc:creator>jyotikaur03041981@gmail.com</dc:creator>
  <cp:lastModifiedBy>jyotikaur03041981@gmail.com</cp:lastModifiedBy>
  <cp:revision>11</cp:revision>
  <dcterms:created xsi:type="dcterms:W3CDTF">2021-01-12T16:22:27Z</dcterms:created>
  <dcterms:modified xsi:type="dcterms:W3CDTF">2021-01-12T18:43:40Z</dcterms:modified>
</cp:coreProperties>
</file>