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7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E3FF7-4881-4F01-8DD5-764F23DD3F39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1120D-B668-4069-BD0C-E03A87613A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79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618981-0E6D-4667-A711-EACA28C627E8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39EE9D-B850-46A3-AA4B-4E95C5778B2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Schultüte</a:t>
            </a:r>
            <a:br>
              <a:rPr lang="de-DE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Γερμανικός κώνος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παιδιά της </a:t>
            </a:r>
            <a:r>
              <a:rPr lang="el-GR" dirty="0" err="1" smtClean="0"/>
              <a:t>Α΄Γυμνασίου</a:t>
            </a:r>
            <a:r>
              <a:rPr lang="el-GR" dirty="0" smtClean="0"/>
              <a:t> αναβίωσαν το έθιμο </a:t>
            </a:r>
            <a:r>
              <a:rPr lang="el-GR" b="1" dirty="0" smtClean="0"/>
              <a:t>‘</a:t>
            </a:r>
            <a:r>
              <a:rPr lang="en-GB" b="1" dirty="0" err="1" smtClean="0"/>
              <a:t>Schult</a:t>
            </a:r>
            <a:r>
              <a:rPr lang="el-GR" b="1" dirty="0" smtClean="0"/>
              <a:t>ü</a:t>
            </a:r>
            <a:r>
              <a:rPr lang="de-DE" b="1" dirty="0" err="1" smtClean="0"/>
              <a:t>te</a:t>
            </a:r>
            <a:r>
              <a:rPr lang="el-GR" b="1" dirty="0" smtClean="0"/>
              <a:t>’</a:t>
            </a:r>
            <a:r>
              <a:rPr lang="el-GR" dirty="0" smtClean="0"/>
              <a:t> .</a:t>
            </a:r>
          </a:p>
          <a:p>
            <a:r>
              <a:rPr lang="de-DE" dirty="0" smtClean="0"/>
              <a:t>T</a:t>
            </a:r>
            <a:r>
              <a:rPr lang="el-GR" dirty="0" smtClean="0"/>
              <a:t>ί είναι αυτό? Ακολουθεί η ιστορία αυτής της υπέροχης παράδοσης.</a:t>
            </a:r>
          </a:p>
          <a:p>
            <a:r>
              <a:rPr lang="el-GR" dirty="0" smtClean="0"/>
              <a:t>Η πρώτη μέρα στο σχολείο είναι αγχωτική για τα παιδιά σε όλο τον κόσμο ,αλλά στην Γερμανία οι γονείς βρίσκουν ένα τρόπο να κάνουν την μεγάλη μέρα λίγο πιο γλυκιά- χρησιμοποιώντας γλυκά και ένα χωνάκι.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Θέση περιεχομένου" descr="FOT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8067" y="1609725"/>
            <a:ext cx="3857265" cy="4846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 γερμανικός κώνος  (φτιαγμένος από χαρτόνι συνήθως ή και πλαστικό) έρχεται γεμάτος γλυκά και σοκολάτες για να τονώσει το ηθικό των παιδιών που αγωνιούν για την πρώτη μέρα στο σχολείο .</a:t>
            </a:r>
          </a:p>
          <a:p>
            <a:r>
              <a:rPr lang="el-GR" dirty="0" smtClean="0"/>
              <a:t>Οι γονείς και οι παππούδες γεμίζουν τον κώνο όχι μόνο με γλυκά αλλά και με γραφική ύλη και παιχνίδια.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FOTO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παιδιά με χαρά ετοίμασαν τους δικούς τους κώνους ,τους ζωγράφισαν με το δικό τους γούστο και τους πήραν γεμάτους με γλυκά, γραφική ύλη και μια κάρτα για καλή χρονιά.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r>
              <a:rPr lang="el-GR" dirty="0" smtClean="0"/>
              <a:t>Τα παιδιά με χαρά ετοίμασαν τους δικούς τους κώνους ,τους ζωγράφισαν με το δικό τους γούστο και τους πήραν γεμάτους με γλυκά, γραφική ύλη και μια κάρτα για καλή χρονιά.</a:t>
            </a:r>
          </a:p>
          <a:p>
            <a:endParaRPr lang="el-GR" dirty="0"/>
          </a:p>
        </p:txBody>
      </p:sp>
      <p:pic>
        <p:nvPicPr>
          <p:cNvPr id="4" name="3 - Εικόνα" descr="FOTO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Καλή σχολική  χρονιά</a:t>
            </a:r>
            <a:r>
              <a:rPr lang="el-GR" dirty="0" smtClean="0"/>
              <a:t>  ή όπως λέει η κάρτα</a:t>
            </a:r>
          </a:p>
          <a:p>
            <a:r>
              <a:rPr lang="de-DE" b="1" dirty="0" smtClean="0"/>
              <a:t>Viel Erfolg und Spaß in der Schule!!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el-GR" dirty="0" smtClean="0"/>
          </a:p>
          <a:p>
            <a:pPr algn="ctr"/>
            <a:r>
              <a:rPr lang="en-GB" b="1" dirty="0" smtClean="0"/>
              <a:t>7. </a:t>
            </a:r>
            <a:r>
              <a:rPr lang="en-GB" b="1" dirty="0" err="1" smtClean="0"/>
              <a:t>Klasse</a:t>
            </a:r>
            <a:r>
              <a:rPr lang="en-GB" b="1" dirty="0" smtClean="0"/>
              <a:t> (A</a:t>
            </a:r>
            <a:r>
              <a:rPr lang="el-GR" b="1" smtClean="0"/>
              <a:t>΄)</a:t>
            </a:r>
            <a:endParaRPr lang="en-GB" b="1" dirty="0" smtClean="0"/>
          </a:p>
          <a:p>
            <a:pPr algn="ctr"/>
            <a:r>
              <a:rPr lang="en-GB" b="1" dirty="0" err="1" smtClean="0"/>
              <a:t>Molos</a:t>
            </a:r>
            <a:r>
              <a:rPr lang="en-GB" b="1" dirty="0" smtClean="0"/>
              <a:t> Gymnasium</a:t>
            </a:r>
          </a:p>
          <a:p>
            <a:pPr algn="ctr"/>
            <a:r>
              <a:rPr lang="en-GB" b="1" dirty="0" err="1" smtClean="0"/>
              <a:t>Schuljahr</a:t>
            </a:r>
            <a:r>
              <a:rPr lang="en-GB" b="1" dirty="0" smtClean="0"/>
              <a:t> 2024-25</a:t>
            </a:r>
          </a:p>
          <a:p>
            <a:pPr algn="ctr"/>
            <a:r>
              <a:rPr lang="en-GB" b="1" dirty="0" err="1" smtClean="0"/>
              <a:t>Deutschlehrerin</a:t>
            </a:r>
            <a:r>
              <a:rPr lang="en-GB" b="1" dirty="0" smtClean="0"/>
              <a:t> </a:t>
            </a:r>
            <a:r>
              <a:rPr lang="en-GB" dirty="0" smtClean="0"/>
              <a:t>: </a:t>
            </a:r>
            <a:r>
              <a:rPr lang="en-GB" b="1" i="1" dirty="0" smtClean="0"/>
              <a:t>Elena </a:t>
            </a:r>
            <a:r>
              <a:rPr lang="en-GB" b="1" i="1" dirty="0" err="1" smtClean="0"/>
              <a:t>Manoliadou</a:t>
            </a:r>
            <a:endParaRPr lang="el-GR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</TotalTime>
  <Words>218</Words>
  <Application>Microsoft Office PowerPoint</Application>
  <PresentationFormat>Προβολή στην οθόνη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Αφθονία</vt:lpstr>
      <vt:lpstr>Schultüte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Schultüte</dc:title>
  <dc:creator>ΕΛΕΝΑ</dc:creator>
  <cp:lastModifiedBy>User</cp:lastModifiedBy>
  <cp:revision>3</cp:revision>
  <dcterms:created xsi:type="dcterms:W3CDTF">2024-11-03T11:05:59Z</dcterms:created>
  <dcterms:modified xsi:type="dcterms:W3CDTF">2024-12-18T08:01:38Z</dcterms:modified>
</cp:coreProperties>
</file>