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805F-FF0F-4BAA-A3A3-E4F945D687F8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B5C51-60B3-48EF-AA78-DB950F30DBA2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D676B-6E73-4E3B-A9B3-4966DB9B52A5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F3A6-CC5D-4649-8527-DB0C21FDDFD9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5B6F927C-B73E-4F9D-ADFE-F6E23BD7CEE8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1FFFF-984A-4EE5-9BF2-EC9310C878F1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71C1-B42E-4A60-A25F-0185B888604B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16292-3725-4763-8973-4C59F0403D99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996D1-8909-469F-911A-4C12C68BF5D9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73BC-5D11-4675-B334-102E1E8C9B50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 xmlns="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27B8E45F-652B-4E89-8925-000B0AB8FD98}" type="datetimeFigureOut">
              <a:rPr lang="en-US" dirty="0"/>
              <a:pPr/>
              <a:t>12/5/2021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4A3462A-2D5B-48AF-A3D4-EF8A90A50A80}" type="datetimeFigureOut">
              <a:rPr lang="en-US" dirty="0"/>
              <a:pPr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 xmlns="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13282"/>
            <a:ext cx="9966960" cy="3035808"/>
          </a:xfrm>
        </p:spPr>
        <p:txBody>
          <a:bodyPr/>
          <a:lstStyle/>
          <a:p>
            <a:r>
              <a:rPr lang="el-GR" sz="6000" i="1" u="sng" dirty="0" smtClean="0">
                <a:solidFill>
                  <a:schemeClr val="accent4">
                    <a:lumMod val="75000"/>
                  </a:schemeClr>
                </a:solidFill>
              </a:rPr>
              <a:t>ΕΡΓΑΣΙΑ ΣΤΟ </a:t>
            </a:r>
            <a:r>
              <a:rPr lang="en-US" sz="6000" i="1" u="sng" dirty="0" smtClean="0">
                <a:solidFill>
                  <a:schemeClr val="accent4">
                    <a:lumMod val="75000"/>
                  </a:schemeClr>
                </a:solidFill>
                <a:latin typeface="Algerian" panose="04020705040A02060702" pitchFamily="82" charset="0"/>
              </a:rPr>
              <a:t>POWER POINT</a:t>
            </a:r>
            <a:endParaRPr lang="el-GR" sz="6000" i="1" u="sng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3754192"/>
            <a:ext cx="9117341" cy="3103808"/>
          </a:xfrm>
        </p:spPr>
        <p:txBody>
          <a:bodyPr>
            <a:normAutofit/>
          </a:bodyPr>
          <a:lstStyle/>
          <a:p>
            <a:pPr algn="just"/>
            <a:r>
              <a:rPr lang="el-GR" sz="2400" b="0" dirty="0" smtClean="0">
                <a:solidFill>
                  <a:srgbClr val="7030A0"/>
                </a:solidFill>
              </a:rPr>
              <a:t>1.Στην </a:t>
            </a:r>
            <a:r>
              <a:rPr lang="el-GR" sz="2400" b="0" dirty="0">
                <a:solidFill>
                  <a:srgbClr val="7030A0"/>
                </a:solidFill>
              </a:rPr>
              <a:t>καρτέλα </a:t>
            </a:r>
            <a:r>
              <a:rPr lang="el-GR" sz="2400" dirty="0">
                <a:solidFill>
                  <a:srgbClr val="7030A0"/>
                </a:solidFill>
              </a:rPr>
              <a:t>Αρχείο</a:t>
            </a:r>
            <a:r>
              <a:rPr lang="el-GR" sz="2400" b="0" dirty="0">
                <a:solidFill>
                  <a:srgbClr val="7030A0"/>
                </a:solidFill>
              </a:rPr>
              <a:t> της κορδέλας, επιλέξτε </a:t>
            </a:r>
            <a:r>
              <a:rPr lang="el-GR" sz="2400" dirty="0" smtClean="0">
                <a:solidFill>
                  <a:srgbClr val="7030A0"/>
                </a:solidFill>
              </a:rPr>
              <a:t>Νέο </a:t>
            </a:r>
            <a:r>
              <a:rPr lang="el-GR" sz="2400" b="0" dirty="0" smtClean="0">
                <a:solidFill>
                  <a:srgbClr val="7030A0"/>
                </a:solidFill>
              </a:rPr>
              <a:t>και</a:t>
            </a:r>
            <a:r>
              <a:rPr lang="el-GR" sz="2400" b="0" dirty="0">
                <a:solidFill>
                  <a:srgbClr val="7030A0"/>
                </a:solidFill>
              </a:rPr>
              <a:t>, στη συνέχεια, επιλέξτε ένα θέμα.</a:t>
            </a:r>
          </a:p>
          <a:p>
            <a:pPr algn="just"/>
            <a:r>
              <a:rPr lang="el-GR" sz="2400" b="0" dirty="0">
                <a:solidFill>
                  <a:srgbClr val="7030A0"/>
                </a:solidFill>
              </a:rPr>
              <a:t>Το PowerPoint σας δείχνει μια προεπισκόπηση του θέματος, με τέσσερις χρωματικές παραλλαγές, στη δεξιά πλευρά, για να διαλέξετε.</a:t>
            </a:r>
          </a:p>
          <a:p>
            <a:pPr algn="just"/>
            <a:r>
              <a:rPr lang="el-GR" sz="2400" b="0" dirty="0" smtClean="0">
                <a:solidFill>
                  <a:srgbClr val="7030A0"/>
                </a:solidFill>
              </a:rPr>
              <a:t>2.Κάντε </a:t>
            </a:r>
            <a:r>
              <a:rPr lang="el-GR" sz="2400" b="0" dirty="0">
                <a:solidFill>
                  <a:srgbClr val="7030A0"/>
                </a:solidFill>
              </a:rPr>
              <a:t>κλικ στο στοιχείο </a:t>
            </a:r>
            <a:r>
              <a:rPr lang="el-GR" sz="2400" dirty="0">
                <a:solidFill>
                  <a:srgbClr val="7030A0"/>
                </a:solidFill>
              </a:rPr>
              <a:t>Δημιουργία</a:t>
            </a:r>
            <a:r>
              <a:rPr lang="el-GR" sz="2400" b="0" dirty="0">
                <a:solidFill>
                  <a:srgbClr val="7030A0"/>
                </a:solidFill>
              </a:rPr>
              <a:t> ή επιλέξτε μια παραλλαγή θέματος και στη συνέχεια κάντε κλικ στο στοιχείο </a:t>
            </a:r>
            <a:r>
              <a:rPr lang="el-GR" sz="2400" dirty="0">
                <a:solidFill>
                  <a:srgbClr val="7030A0"/>
                </a:solidFill>
              </a:rPr>
              <a:t>Δημιουργία</a:t>
            </a:r>
            <a:r>
              <a:rPr lang="el-GR" sz="24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573765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ΤΕΛΟΣ</a:t>
            </a:r>
            <a:endParaRPr lang="el-GR" i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3646" y="2093976"/>
            <a:ext cx="9079605" cy="404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41211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ΤΑ ΘΕΜΑΤΑ</a:t>
            </a:r>
            <a:endParaRPr lang="el-GR" i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4862" y="2434107"/>
            <a:ext cx="8268237" cy="403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536702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u="sng" dirty="0" smtClean="0">
                <a:solidFill>
                  <a:schemeClr val="accent4"/>
                </a:solidFill>
              </a:rPr>
              <a:t>ΕΙΣΑΓΩΓΗ ΝΕΑΣ ΔΙΑΦΑΝΕΙΑΣ</a:t>
            </a:r>
            <a:endParaRPr lang="el-GR" i="1" u="sng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i="1" dirty="0">
                <a:solidFill>
                  <a:srgbClr val="00B0F0"/>
                </a:solidFill>
              </a:rPr>
              <a:t>Στην Κεντρική καρτέλα, κάντε κλικ στο κάτω μισό της Νέας διαφάνειας και επιλέξτε μια διάταξη διαφάνειας.</a:t>
            </a:r>
          </a:p>
          <a:p>
            <a:pPr algn="ctr"/>
            <a:endParaRPr lang="el-GR" sz="2400" i="1" dirty="0">
              <a:solidFill>
                <a:srgbClr val="00B0F0"/>
              </a:solidFill>
            </a:endParaRPr>
          </a:p>
          <a:p>
            <a:pPr algn="ctr"/>
            <a:r>
              <a:rPr lang="el-GR" sz="2400" i="1" dirty="0">
                <a:solidFill>
                  <a:srgbClr val="00B0F0"/>
                </a:solidFill>
              </a:rPr>
              <a:t>Εμφανίζει το κουμπί "Νέα διαφάνεια" στην "Κεντρική" καρτέλα της κορδέλας του </a:t>
            </a:r>
            <a:r>
              <a:rPr lang="el-GR" sz="2400" i="1" dirty="0" smtClean="0">
                <a:solidFill>
                  <a:srgbClr val="00B0F0"/>
                </a:solidFill>
              </a:rPr>
              <a:t>PowerPoint .Στην </a:t>
            </a:r>
            <a:r>
              <a:rPr lang="el-GR" sz="2400" i="1" dirty="0">
                <a:solidFill>
                  <a:srgbClr val="00B0F0"/>
                </a:solidFill>
              </a:rPr>
              <a:t>Κεντρική καρτέλα, κάντε κλικ στο κάτω μισό της Νέας διαφάνειας και επιλέξτε μια διάταξη διαφάνειας.</a:t>
            </a:r>
          </a:p>
          <a:p>
            <a:pPr algn="ctr"/>
            <a:endParaRPr lang="el-GR" sz="2400" i="1" dirty="0">
              <a:solidFill>
                <a:srgbClr val="00B0F0"/>
              </a:solidFill>
            </a:endParaRPr>
          </a:p>
          <a:p>
            <a:pPr algn="ctr"/>
            <a:r>
              <a:rPr lang="el-GR" sz="2400" i="1" dirty="0">
                <a:solidFill>
                  <a:srgbClr val="00B0F0"/>
                </a:solidFill>
              </a:rPr>
              <a:t>Εμφανίζει το κουμπί "Νέα διαφάνεια" στην "Κεντρική" καρτέλα της κορδέλας του PowerPoint</a:t>
            </a:r>
          </a:p>
        </p:txBody>
      </p:sp>
    </p:spTree>
    <p:extLst>
      <p:ext uri="{BB962C8B-B14F-4D97-AF65-F5344CB8AC3E}">
        <p14:creationId xmlns:p14="http://schemas.microsoft.com/office/powerpoint/2010/main" xmlns="" val="849457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ΑΠΟΘΗΚΕΥΣΗ ΠΑΡΟΥΣΙΑΣΗΣ</a:t>
            </a:r>
            <a:endParaRPr lang="el-GR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Στην καρτέλα Αρχείο, επιλέξτε Αποθήκευση.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Επιλέξτε ή αναζητήστε ένα φάκελο.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Στο πλαίσιο Όνομα αρχείου, πληκτρολογήστε ένα όνομα για την παρουσίαση και, στη συνέχεια, κάντε κλικ στο κουμπί Αποθήκευση.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Σημείωση: Αν αποθηκεύετε συχνά αρχεία σε έναν συγκεκριμένο φάκελο, μπορείτε να "καρφιτσώσετε" τη διαδρομή, ώστε να είναι πάντα διαθέσιμη .</a:t>
            </a:r>
          </a:p>
          <a:p>
            <a:pPr algn="ctr"/>
            <a: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/>
            </a:r>
            <a:br>
              <a:rPr lang="el-GR" sz="2800" b="1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endParaRPr lang="el-GR" sz="2800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0016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u="sng" dirty="0" smtClean="0"/>
              <a:t>ΑΠΟΘΗΚΕΥΣΗ</a:t>
            </a:r>
            <a:endParaRPr lang="el-GR" u="sng" dirty="0"/>
          </a:p>
        </p:txBody>
      </p:sp>
      <p:pic>
        <p:nvPicPr>
          <p:cNvPr id="2050" name="Picture 2" descr="Αποθήκευση της παρουσίασης PowerPoin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81082" y="2228045"/>
            <a:ext cx="6542467" cy="414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511194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u="sng" dirty="0" smtClean="0">
                <a:solidFill>
                  <a:srgbClr val="FFC000"/>
                </a:solidFill>
              </a:rPr>
              <a:t>ΠΡΟΣΘΗΚΗ ΚΕΙΜΕΝΩΝ</a:t>
            </a:r>
            <a:endParaRPr lang="el-GR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200" i="1" dirty="0"/>
              <a:t>Προσθήκη κειμένου</a:t>
            </a:r>
          </a:p>
          <a:p>
            <a:r>
              <a:rPr lang="el-GR" sz="2200" i="1" dirty="0"/>
              <a:t>Επιλέξτε ένα σύμβολο κράτησης θέσης κειμένου και αρχίστε να πληκτρολογείτε</a:t>
            </a:r>
            <a:r>
              <a:rPr lang="el-GR" sz="2200" i="1" dirty="0" smtClean="0"/>
              <a:t>.</a:t>
            </a:r>
            <a:r>
              <a:rPr lang="el-GR" sz="2200" i="1" dirty="0"/>
              <a:t/>
            </a:r>
            <a:br>
              <a:rPr lang="el-GR" sz="2200" i="1" dirty="0"/>
            </a:br>
            <a:endParaRPr lang="el-GR" sz="2200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597" y="3065172"/>
            <a:ext cx="6310648" cy="350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1469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u="sng" dirty="0" smtClean="0">
                <a:solidFill>
                  <a:srgbClr val="C00000"/>
                </a:solidFill>
              </a:rPr>
              <a:t>ΜΟΡΦΟΠΟΙΗΣΗ ΚΕΙΜΕΝΟΥ</a:t>
            </a:r>
            <a:endParaRPr lang="el-GR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/>
            </a:r>
            <a:br>
              <a:rPr lang="el-GR" dirty="0">
                <a:solidFill>
                  <a:srgbClr val="FF0000"/>
                </a:solidFill>
              </a:rPr>
            </a:br>
            <a:r>
              <a:rPr lang="el-GR" dirty="0">
                <a:solidFill>
                  <a:srgbClr val="FF0000"/>
                </a:solidFill>
              </a:rPr>
              <a:t>Μορφοποίηση κειμένου</a:t>
            </a:r>
          </a:p>
          <a:p>
            <a:r>
              <a:rPr lang="el-GR" dirty="0">
                <a:solidFill>
                  <a:srgbClr val="FF0000"/>
                </a:solidFill>
              </a:rPr>
              <a:t>Επιλέξτε το κείμενο.</a:t>
            </a:r>
          </a:p>
          <a:p>
            <a:r>
              <a:rPr lang="el-GR" dirty="0">
                <a:solidFill>
                  <a:srgbClr val="FF0000"/>
                </a:solidFill>
              </a:rPr>
              <a:t>Στην περιοχή </a:t>
            </a:r>
            <a:r>
              <a:rPr lang="el-GR" b="1" dirty="0">
                <a:solidFill>
                  <a:srgbClr val="FF0000"/>
                </a:solidFill>
              </a:rPr>
              <a:t>Εργαλεία σχεδίασης</a:t>
            </a:r>
            <a:r>
              <a:rPr lang="el-GR" dirty="0">
                <a:solidFill>
                  <a:srgbClr val="FF0000"/>
                </a:solidFill>
              </a:rPr>
              <a:t>, επιλέξτε </a:t>
            </a:r>
            <a:r>
              <a:rPr lang="el-GR" b="1" dirty="0">
                <a:solidFill>
                  <a:srgbClr val="FF0000"/>
                </a:solidFill>
              </a:rPr>
              <a:t>Μορφοποίηση</a:t>
            </a:r>
            <a:r>
              <a:rPr lang="el-G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/>
            </a:r>
            <a:br>
              <a:rPr lang="el-GR" dirty="0">
                <a:solidFill>
                  <a:srgbClr val="FF0000"/>
                </a:solidFill>
              </a:rPr>
            </a:br>
            <a:endParaRPr lang="el-GR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092" y="4031087"/>
            <a:ext cx="6089694" cy="271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76261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u="sng" dirty="0" smtClean="0">
                <a:solidFill>
                  <a:srgbClr val="00B050"/>
                </a:solidFill>
              </a:rPr>
              <a:t>ΜΟΡΦΟΠΟΙΗΣΕΙΣ</a:t>
            </a:r>
            <a:endParaRPr lang="el-GR" u="sng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i="1" u="sng" dirty="0">
                <a:solidFill>
                  <a:srgbClr val="00B050"/>
                </a:solidFill>
              </a:rPr>
              <a:t>Για να αλλάξετε το χρώμα του κειμένου σας, επιλέξτε </a:t>
            </a:r>
            <a:r>
              <a:rPr lang="el-GR" sz="2800" b="1" i="1" u="sng" dirty="0">
                <a:solidFill>
                  <a:srgbClr val="00B050"/>
                </a:solidFill>
              </a:rPr>
              <a:t>Γέμισμα κειμένου</a:t>
            </a:r>
            <a:r>
              <a:rPr lang="el-GR" sz="2800" i="1" u="sng" dirty="0">
                <a:solidFill>
                  <a:srgbClr val="00B050"/>
                </a:solidFill>
              </a:rPr>
              <a:t> και, στη συνέχεια, επιλέξτε ένα χρώμα.</a:t>
            </a:r>
          </a:p>
          <a:p>
            <a:r>
              <a:rPr lang="el-GR" sz="2800" i="1" u="sng" dirty="0">
                <a:solidFill>
                  <a:srgbClr val="00B050"/>
                </a:solidFill>
              </a:rPr>
              <a:t>Για να αλλάξετε το χρώμα περιγράμματος, επιλέξτε </a:t>
            </a:r>
            <a:r>
              <a:rPr lang="el-GR" sz="2800" b="1" i="1" u="sng" dirty="0">
                <a:solidFill>
                  <a:srgbClr val="00B050"/>
                </a:solidFill>
              </a:rPr>
              <a:t>Περίγραμμα κειμένου</a:t>
            </a:r>
            <a:r>
              <a:rPr lang="el-GR" sz="2800" i="1" u="sng" dirty="0">
                <a:solidFill>
                  <a:srgbClr val="00B050"/>
                </a:solidFill>
              </a:rPr>
              <a:t> και, στη συνέχεια, επιλέξτε ένα χρώμα.</a:t>
            </a:r>
          </a:p>
          <a:p>
            <a:r>
              <a:rPr lang="el-GR" sz="2800" i="1" u="sng" dirty="0">
                <a:solidFill>
                  <a:srgbClr val="00B050"/>
                </a:solidFill>
              </a:rPr>
              <a:t>Για να εφαρμόσετε σκιά, αντανάκλαση, λάμψη, κορνίζα, περιστροφή 3-Δ ή μετασχηματισμό, επιλέξτε </a:t>
            </a:r>
            <a:r>
              <a:rPr lang="el-GR" sz="2800" b="1" i="1" u="sng" dirty="0">
                <a:solidFill>
                  <a:srgbClr val="00B050"/>
                </a:solidFill>
              </a:rPr>
              <a:t>Εφέ κειμένου</a:t>
            </a:r>
            <a:r>
              <a:rPr lang="el-GR" sz="2800" i="1" u="sng" dirty="0">
                <a:solidFill>
                  <a:srgbClr val="00B050"/>
                </a:solidFill>
              </a:rPr>
              <a:t> και, στη συνέχεια, επιλέξτε το εφέ που θέλετε.</a:t>
            </a:r>
          </a:p>
          <a:p>
            <a:endParaRPr lang="el-GR" sz="2800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8773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u="sng" dirty="0" smtClean="0">
                <a:solidFill>
                  <a:schemeClr val="accent3">
                    <a:lumMod val="50000"/>
                  </a:schemeClr>
                </a:solidFill>
              </a:rPr>
              <a:t>ΠΡΟΣΘΗΚΗ ΕΙΚΟΝΩΝ</a:t>
            </a:r>
            <a:endParaRPr lang="el-GR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i="1" dirty="0">
                <a:solidFill>
                  <a:schemeClr val="accent3">
                    <a:lumMod val="50000"/>
                  </a:schemeClr>
                </a:solidFill>
              </a:rPr>
              <a:t>Στην καρτέλα Εισαγωγή, κάντε ένα από τα εξής:</a:t>
            </a:r>
          </a:p>
          <a:p>
            <a:r>
              <a:rPr lang="el-GR" sz="2800" b="1" i="1" dirty="0">
                <a:solidFill>
                  <a:schemeClr val="accent3">
                    <a:lumMod val="50000"/>
                  </a:schemeClr>
                </a:solidFill>
              </a:rPr>
              <a:t>Για να εισαγάγετε μια εικόνα που είναι αποθηκευμένη στην τοπική μονάδα δίσκου ή σε εσωτερικό διακομιστή, επιλέξτε Εικόνες, αναζητήστε την εικόνα και, στη συνέχεια, επιλέξτε Εισαγωγή.</a:t>
            </a:r>
          </a:p>
          <a:p>
            <a:r>
              <a:rPr lang="el-GR" sz="2800" b="1" i="1" dirty="0">
                <a:solidFill>
                  <a:schemeClr val="accent3">
                    <a:lumMod val="50000"/>
                  </a:schemeClr>
                </a:solidFill>
              </a:rPr>
              <a:t>Για να εισαγάγετε μια εικόνα από το Web, επιλέξτε Εικόνες στο Internet και χρησιμοποιήστε το πλαίσιο αναζήτησης για να βρείτε μια εικόνα.</a:t>
            </a:r>
          </a:p>
          <a:p>
            <a:endParaRPr lang="el-GR" sz="28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69362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33</TotalTime>
  <Words>118</Words>
  <Application>Microsoft Office PowerPoint</Application>
  <PresentationFormat>Προσαρμογή</PresentationFormat>
  <Paragraphs>35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Wood Type</vt:lpstr>
      <vt:lpstr>ΕΡΓΑΣΙΑ ΣΤΟ POWER POINT</vt:lpstr>
      <vt:lpstr>ΤΑ ΘΕΜΑΤΑ</vt:lpstr>
      <vt:lpstr>ΕΙΣΑΓΩΓΗ ΝΕΑΣ ΔΙΑΦΑΝΕΙΑΣ</vt:lpstr>
      <vt:lpstr>ΑΠΟΘΗΚΕΥΣΗ ΠΑΡΟΥΣΙΑΣΗΣ</vt:lpstr>
      <vt:lpstr>ΑΠΟΘΗΚΕΥΣΗ</vt:lpstr>
      <vt:lpstr>ΠΡΟΣΘΗΚΗ ΚΕΙΜΕΝΩΝ</vt:lpstr>
      <vt:lpstr>ΜΟΡΦΟΠΟΙΗΣΗ ΚΕΙΜΕΝΟΥ</vt:lpstr>
      <vt:lpstr>ΜΟΡΦΟΠΟΙΗΣΕΙΣ</vt:lpstr>
      <vt:lpstr>ΠΡΟΣΘΗΚΗ ΕΙΚΟΝΩΝ</vt:lpstr>
      <vt:lpstr>ΤΕΛΟΣ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ΣΤΟ POWER POINT</dc:title>
  <dc:creator>Microsoft account</dc:creator>
  <cp:lastModifiedBy>user</cp:lastModifiedBy>
  <cp:revision>4</cp:revision>
  <dcterms:created xsi:type="dcterms:W3CDTF">2021-12-02T15:58:04Z</dcterms:created>
  <dcterms:modified xsi:type="dcterms:W3CDTF">2021-12-05T17:35:08Z</dcterms:modified>
</cp:coreProperties>
</file>