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63" r:id="rId7"/>
    <p:sldId id="264" r:id="rId8"/>
    <p:sldId id="265" r:id="rId9"/>
    <p:sldId id="270" r:id="rId10"/>
    <p:sldId id="276" r:id="rId11"/>
    <p:sldId id="275" r:id="rId12"/>
    <p:sldId id="271" r:id="rId13"/>
    <p:sldId id="273" r:id="rId14"/>
    <p:sldId id="258" r:id="rId15"/>
    <p:sldId id="259" r:id="rId16"/>
    <p:sldId id="260" r:id="rId17"/>
    <p:sldId id="261" r:id="rId18"/>
    <p:sldId id="262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3" autoAdjust="0"/>
  </p:normalViewPr>
  <p:slideViewPr>
    <p:cSldViewPr>
      <p:cViewPr varScale="1">
        <p:scale>
          <a:sx n="116" d="100"/>
          <a:sy n="116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C9733FB-245F-42B0-AFE5-3B263ED1D793}" type="datetimeFigureOut">
              <a:rPr lang="el-GR" smtClean="0"/>
              <a:pPr/>
              <a:t>2/11/2014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65BE02-44A9-439A-AAC5-D14DA9B86C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185664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ετησιο</a:t>
            </a:r>
            <a:r>
              <a:rPr lang="el-GR" dirty="0" smtClean="0"/>
              <a:t> </a:t>
            </a:r>
            <a:r>
              <a:rPr lang="el-GR" dirty="0" err="1" smtClean="0"/>
              <a:t>περιοδικο</a:t>
            </a:r>
            <a:r>
              <a:rPr lang="el-GR" dirty="0" smtClean="0"/>
              <a:t> του 5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err="1" smtClean="0"/>
              <a:t>γυμνασιου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Λόγια του θρανίου</a:t>
            </a:r>
            <a:r>
              <a:rPr lang="el-GR" sz="4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l-GR" sz="4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l-GR" i="1" dirty="0"/>
          </a:p>
        </p:txBody>
      </p:sp>
      <p:pic>
        <p:nvPicPr>
          <p:cNvPr id="1026" name="Picture 2" descr="C:\Users\User\Documents\ΛΟΓΙΑ ΤΟΥ ΘΡΑΝΙΟΥ 2013\periodiko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2120528" cy="2879249"/>
          </a:xfrm>
          <a:prstGeom prst="rect">
            <a:avLst/>
          </a:prstGeom>
          <a:noFill/>
        </p:spPr>
      </p:pic>
      <p:pic>
        <p:nvPicPr>
          <p:cNvPr id="1027" name="Picture 3" descr="C:\Users\User\Documents\ΛΟΓΙΑ ΤΟΥ ΘΡΑΝΙΟΥ 2013\periodiko_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2023165" cy="2910967"/>
          </a:xfrm>
          <a:prstGeom prst="rect">
            <a:avLst/>
          </a:prstGeom>
          <a:noFill/>
        </p:spPr>
      </p:pic>
      <p:pic>
        <p:nvPicPr>
          <p:cNvPr id="1028" name="Picture 4" descr="C:\Users\User\Documents\ΛΟΓΙΑ ΤΟΥ ΘΡΑΝΙΟΥ 2013\periodiko_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2061822" cy="289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mtClean="0"/>
              <a:t>Κακοποίηση ζώων</a:t>
            </a:r>
            <a:endParaRPr lang="el-GR" dirty="0" smtClean="0"/>
          </a:p>
          <a:p>
            <a:r>
              <a:rPr lang="el-GR" dirty="0" smtClean="0"/>
              <a:t>Ελεύθερος χρόνος</a:t>
            </a:r>
          </a:p>
          <a:p>
            <a:r>
              <a:rPr lang="el-GR" dirty="0" smtClean="0"/>
              <a:t>Δ</a:t>
            </a:r>
            <a:r>
              <a:rPr lang="el-GR" dirty="0" smtClean="0"/>
              <a:t>ιατροφή και υγεία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l-GR" dirty="0" smtClean="0"/>
              <a:t>Ελεύθερος χρόνος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συνεντεύξεις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Ιωάννα </a:t>
            </a:r>
            <a:r>
              <a:rPr lang="el-GR" dirty="0" err="1" smtClean="0"/>
              <a:t>Καρυστιάνη</a:t>
            </a:r>
            <a:r>
              <a:rPr lang="el-GR" dirty="0" smtClean="0"/>
              <a:t> - συγγραφέας</a:t>
            </a:r>
          </a:p>
          <a:p>
            <a:r>
              <a:rPr lang="el-GR" dirty="0" smtClean="0"/>
              <a:t>Κωνσταντίνος </a:t>
            </a:r>
            <a:r>
              <a:rPr lang="el-GR" dirty="0" err="1" smtClean="0"/>
              <a:t>Βουράκης</a:t>
            </a:r>
            <a:r>
              <a:rPr lang="el-GR" dirty="0" smtClean="0"/>
              <a:t> – ένας συντοπίτης μας που επιβίωσε από τα ναζιστικά στρατόπεδα συγκέντρωσης</a:t>
            </a:r>
          </a:p>
          <a:p>
            <a:r>
              <a:rPr lang="el-GR" dirty="0" smtClean="0"/>
              <a:t>Ιωάννης </a:t>
            </a:r>
            <a:r>
              <a:rPr lang="el-GR" dirty="0" err="1" smtClean="0"/>
              <a:t>Τσιάντης</a:t>
            </a:r>
            <a:r>
              <a:rPr lang="el-GR" dirty="0" smtClean="0"/>
              <a:t> – καθηγητής παιδοψυχιατρικής</a:t>
            </a:r>
          </a:p>
          <a:p>
            <a:r>
              <a:rPr lang="el-GR" dirty="0" smtClean="0"/>
              <a:t>Ελευθερία </a:t>
            </a:r>
            <a:r>
              <a:rPr lang="el-GR" dirty="0" err="1" smtClean="0"/>
              <a:t>Μουλουδάκη</a:t>
            </a:r>
            <a:r>
              <a:rPr lang="el-GR" dirty="0" smtClean="0"/>
              <a:t> – μέλος του ΔΣ των γιατρών του κόσμου</a:t>
            </a:r>
          </a:p>
          <a:p>
            <a:r>
              <a:rPr lang="el-GR" dirty="0" smtClean="0"/>
              <a:t>Αντώνης </a:t>
            </a:r>
            <a:r>
              <a:rPr lang="el-GR" dirty="0" err="1" smtClean="0"/>
              <a:t>Τσαπατάκης</a:t>
            </a:r>
            <a:r>
              <a:rPr lang="el-GR" dirty="0" smtClean="0"/>
              <a:t> – κολυμβητής-</a:t>
            </a:r>
            <a:r>
              <a:rPr lang="el-GR" dirty="0" err="1" smtClean="0"/>
              <a:t>παραολυμπιονίκης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Δέσποινα </a:t>
            </a:r>
            <a:r>
              <a:rPr lang="el-GR" dirty="0" err="1" smtClean="0"/>
              <a:t>Μουζουράκη</a:t>
            </a:r>
            <a:r>
              <a:rPr lang="el-GR" dirty="0" smtClean="0"/>
              <a:t> – συντονίστρια  της ομάδας αυτοβοήθειας για την ΣΚΠ νομού Χανίων</a:t>
            </a:r>
          </a:p>
          <a:p>
            <a:r>
              <a:rPr lang="el-GR" dirty="0" smtClean="0"/>
              <a:t>Άγγελος Αναστασιάδης – προπονητής ποδοσφαίρου</a:t>
            </a:r>
          </a:p>
          <a:p>
            <a:r>
              <a:rPr lang="el-GR" dirty="0" err="1" smtClean="0"/>
              <a:t>Ζέλικο</a:t>
            </a:r>
            <a:r>
              <a:rPr lang="el-GR" dirty="0" smtClean="0"/>
              <a:t> </a:t>
            </a:r>
            <a:r>
              <a:rPr lang="el-GR" dirty="0" err="1" smtClean="0"/>
              <a:t>Κάλαϊτζιτζ</a:t>
            </a:r>
            <a:r>
              <a:rPr lang="el-GR" dirty="0" smtClean="0"/>
              <a:t>, Φώτης Κηπουρός - ποδοσφαιριστές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Μόνιμες στήλες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Αθλητισμός</a:t>
            </a:r>
          </a:p>
          <a:p>
            <a:r>
              <a:rPr lang="el-GR" dirty="0" smtClean="0"/>
              <a:t>Λογοτεχνικές δημιουργίες μαθητών</a:t>
            </a:r>
          </a:p>
          <a:p>
            <a:r>
              <a:rPr lang="el-GR" dirty="0" smtClean="0"/>
              <a:t>Παρουσιάσεις βιβλίων, ταινιών, μουσικών </a:t>
            </a:r>
            <a:r>
              <a:rPr lang="en-US" dirty="0" smtClean="0"/>
              <a:t>CD</a:t>
            </a:r>
            <a:endParaRPr lang="el-GR" dirty="0" smtClean="0"/>
          </a:p>
          <a:p>
            <a:r>
              <a:rPr lang="el-GR" dirty="0" smtClean="0"/>
              <a:t>Ανέκδοτα, παιχνίδια </a:t>
            </a:r>
            <a:r>
              <a:rPr lang="el-GR" dirty="0" err="1" smtClean="0"/>
              <a:t>κ.α</a:t>
            </a:r>
            <a:endParaRPr lang="el-GR" dirty="0"/>
          </a:p>
        </p:txBody>
      </p:sp>
      <p:pic>
        <p:nvPicPr>
          <p:cNvPr id="2050" name="Picture 2" descr="C:\Users\User\Documents\ΛΟΓΙΑ ΤΟΥ ΘΡΑΝΙΟΥ 2013\10. ένας Ολυμπιονίκης στην πόλη μας\φωτογραφίες\αθλητής με μαθήτριες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2232248" cy="1674186"/>
          </a:xfrm>
          <a:prstGeom prst="rect">
            <a:avLst/>
          </a:prstGeom>
          <a:noFill/>
        </p:spPr>
      </p:pic>
      <p:pic>
        <p:nvPicPr>
          <p:cNvPr id="2051" name="Picture 3" descr="C:\Users\User\Documents\ΛΟΓΙΑ ΤΟΥ ΘΡΑΝΙΟΥ 2013\9. αθλητικός όμιλος Πλατανιά\φωτογραφίες\μαθητές με ποδοσφαιριστές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4203084"/>
            <a:ext cx="2232249" cy="167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Εξώφυλλο 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οπισθόφυλλο</a:t>
            </a:r>
            <a:endParaRPr lang="el-GR" dirty="0"/>
          </a:p>
        </p:txBody>
      </p:sp>
      <p:pic>
        <p:nvPicPr>
          <p:cNvPr id="2050" name="Picture 2" descr="C:\Users\User\Documents\ΛΟΓΙΑ ΤΟΥ ΘΡΑΝΙΟΥ 2013\periodiko_20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3327" y="2471738"/>
            <a:ext cx="2718371" cy="3817937"/>
          </a:xfrm>
          <a:prstGeom prst="rect">
            <a:avLst/>
          </a:prstGeom>
          <a:noFill/>
        </p:spPr>
      </p:pic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Τεύχος 11</a:t>
            </a:r>
            <a:r>
              <a:rPr lang="el-GR" baseline="30000" dirty="0" smtClean="0"/>
              <a:t>ο</a:t>
            </a:r>
            <a:r>
              <a:rPr lang="el-GR" dirty="0" smtClean="0"/>
              <a:t> 2012-13</a:t>
            </a:r>
            <a:endParaRPr lang="el-GR" dirty="0"/>
          </a:p>
        </p:txBody>
      </p:sp>
      <p:pic>
        <p:nvPicPr>
          <p:cNvPr id="2051" name="Picture 3" descr="C:\Users\User\Documents\ΛΟΓΙΑ ΤΟΥ ΘΡΑΝΙΟΥ 2013\ζωγραφιές\οπισθόφυλλ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26374"/>
            <a:ext cx="2605428" cy="361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Συντακτική ομάδα 2012-13</a:t>
            </a:r>
            <a:endParaRPr lang="el-GR" dirty="0"/>
          </a:p>
        </p:txBody>
      </p:sp>
      <p:pic>
        <p:nvPicPr>
          <p:cNvPr id="3074" name="Picture 2" descr="C:\Users\User\Documents\ΛΟΓΙΑ ΤΟΥ ΘΡΑΝΙΟΥ 2013\sintaktiki omada_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8336" y="1976755"/>
            <a:ext cx="7290816" cy="367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Τεύχος 10</a:t>
            </a:r>
            <a:r>
              <a:rPr lang="el-GR" baseline="30000" dirty="0" smtClean="0"/>
              <a:t>ο</a:t>
            </a:r>
            <a:r>
              <a:rPr lang="el-GR" dirty="0" smtClean="0"/>
              <a:t> 2011-12</a:t>
            </a:r>
            <a:endParaRPr lang="el-GR" dirty="0"/>
          </a:p>
        </p:txBody>
      </p:sp>
      <p:pic>
        <p:nvPicPr>
          <p:cNvPr id="4098" name="Picture 2" descr="C:\Users\User\Documents\ΛΟΓΙΑ ΤΟΥ ΘΡΑΝΙΟΥ 2013\periodiko_2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4940" y="1527175"/>
            <a:ext cx="317760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Συντακτική ομάδα 2011-12</a:t>
            </a:r>
            <a:endParaRPr lang="el-GR" dirty="0"/>
          </a:p>
        </p:txBody>
      </p:sp>
      <p:pic>
        <p:nvPicPr>
          <p:cNvPr id="5122" name="Picture 2" descr="C:\Users\User\Documents\ΛΟΓΙΑ ΤΟΥ ΘΡΑΝΙΟΥ 2013\sintaktiki omada_2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6916" y="1795399"/>
            <a:ext cx="7153656" cy="403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Τεύχος 9</a:t>
            </a:r>
            <a:r>
              <a:rPr lang="el-GR" baseline="30000" dirty="0" smtClean="0"/>
              <a:t>ο</a:t>
            </a:r>
            <a:r>
              <a:rPr lang="el-GR" dirty="0" smtClean="0"/>
              <a:t> 2010-2011</a:t>
            </a:r>
            <a:endParaRPr lang="el-GR" dirty="0"/>
          </a:p>
        </p:txBody>
      </p:sp>
      <p:pic>
        <p:nvPicPr>
          <p:cNvPr id="6146" name="Picture 2" descr="C:\Users\User\Documents\ΛΟΓΙΑ ΤΟΥ ΘΡΑΝΙΟΥ 2013\periodiko_2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400524" cy="461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Συντακτική ομάδα 2010-11</a:t>
            </a:r>
            <a:endParaRPr lang="el-GR" dirty="0"/>
          </a:p>
        </p:txBody>
      </p:sp>
      <p:pic>
        <p:nvPicPr>
          <p:cNvPr id="7170" name="Picture 2" descr="C:\Users\User\Documents\ΛΟΓΙΑ ΤΟΥ ΘΡΑΝΙΟΥ 2013\sintaktiki omada_2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4480" y="1527175"/>
            <a:ext cx="619852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Σας ευχαριστούμε !!</a:t>
            </a:r>
            <a:endParaRPr lang="el-GR" dirty="0"/>
          </a:p>
        </p:txBody>
      </p:sp>
      <p:pic>
        <p:nvPicPr>
          <p:cNvPr id="3074" name="Picture 2" descr="C:\Users\User\Documents\ΛΟΓΙΑ ΤΟΥ ΘΡΑΝΙΟΥ 2013\sintaktiki omada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798029" cy="1913305"/>
          </a:xfrm>
          <a:prstGeom prst="rect">
            <a:avLst/>
          </a:prstGeom>
          <a:noFill/>
        </p:spPr>
      </p:pic>
      <p:pic>
        <p:nvPicPr>
          <p:cNvPr id="3075" name="Picture 3" descr="C:\Users\User\Documents\ΛΟΓΙΑ ΤΟΥ ΘΡΑΝΙΟΥ 2013\sintaktiki omada_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256055" cy="1836821"/>
          </a:xfrm>
          <a:prstGeom prst="rect">
            <a:avLst/>
          </a:prstGeom>
          <a:noFill/>
        </p:spPr>
      </p:pic>
      <p:pic>
        <p:nvPicPr>
          <p:cNvPr id="3076" name="Picture 4" descr="C:\Users\User\Documents\ΛΟΓΙΑ ΤΟΥ ΘΡΑΝΙΟΥ 2013\sintaktiki omada_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2550191" cy="188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Θέλουμε οι μαθητές μας να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παρατηρούν                                                                                                        </a:t>
            </a:r>
            <a:r>
              <a:rPr lang="en-US" dirty="0" smtClean="0"/>
              <a:t>-</a:t>
            </a:r>
            <a:r>
              <a:rPr lang="el-GR" dirty="0" smtClean="0"/>
              <a:t>στοχάζονται                                                   </a:t>
            </a:r>
            <a:r>
              <a:rPr lang="en-US" dirty="0" smtClean="0"/>
              <a:t>                                   </a:t>
            </a:r>
            <a:r>
              <a:rPr lang="el-GR" dirty="0" smtClean="0"/>
              <a:t>      </a:t>
            </a:r>
            <a:r>
              <a:rPr lang="en-US" dirty="0" smtClean="0"/>
              <a:t>-</a:t>
            </a:r>
            <a:r>
              <a:rPr lang="el-GR" dirty="0" smtClean="0"/>
              <a:t>επεξεργάζονται κριτικά τον κόσμο μας                                </a:t>
            </a:r>
            <a:r>
              <a:rPr lang="en-US" dirty="0" smtClean="0"/>
              <a:t>-</a:t>
            </a:r>
            <a:r>
              <a:rPr lang="el-GR" dirty="0" smtClean="0"/>
              <a:t>να παράγουν λόγο</a:t>
            </a:r>
          </a:p>
          <a:p>
            <a:r>
              <a:rPr lang="el-GR" b="1" dirty="0" smtClean="0"/>
              <a:t>Θέλουμε ένα σχολείο</a:t>
            </a:r>
          </a:p>
          <a:p>
            <a:pPr>
              <a:buNone/>
            </a:pPr>
            <a:r>
              <a:rPr lang="el-GR" dirty="0" smtClean="0"/>
              <a:t>	ανοιχτό στην κοινωνία</a:t>
            </a:r>
          </a:p>
          <a:p>
            <a:r>
              <a:rPr lang="el-GR" b="1" dirty="0" smtClean="0"/>
              <a:t>Θέλουμε να ευαισθητοποιήσουμε τους μαθητές μας για τον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άνθρωπο στις ευχάριστες και δυσάρεστες στιγμές του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τον έφηβο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το περιβάλλον μας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Θέλουμε οι μαθητές να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μάθουν να συνεργάζονται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γνωρίσουν την εμπειρία της ομάδας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γνωριστούν μεταξύ τους καλύτερα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νιώσουν τη χαρά της συμμετοχής</a:t>
            </a:r>
          </a:p>
          <a:p>
            <a:r>
              <a:rPr lang="el-GR" b="1" dirty="0" smtClean="0"/>
              <a:t>Θέλουμε οι μαθητές μας να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αναπτύξουν αισθήματα αλληλεγγύης και αγάπης </a:t>
            </a:r>
            <a:r>
              <a:rPr lang="en-US" dirty="0" smtClean="0"/>
              <a:t>   </a:t>
            </a:r>
            <a:r>
              <a:rPr lang="el-GR" dirty="0" smtClean="0"/>
              <a:t>για τον συνάνθρωπο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l-GR" dirty="0" smtClean="0"/>
              <a:t>να ενεργοποιηθούν για την επίλυση των προβλημάτων τους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δουλεύουμε 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Συγκροτούμε τη συντακτική ομάδα</a:t>
            </a:r>
          </a:p>
          <a:p>
            <a:r>
              <a:rPr lang="el-GR" dirty="0" smtClean="0"/>
              <a:t>Συναποφασίζουμε τα θέματα που θα μας απασχολήσουν – ιδιαίτερα το κεντρικό</a:t>
            </a:r>
          </a:p>
          <a:p>
            <a:r>
              <a:rPr lang="el-GR" dirty="0" smtClean="0"/>
              <a:t>Χωρίζουμε τους μαθητές σε ομάδες ανάλογα με το θέμα που θα δουλέψουν</a:t>
            </a:r>
          </a:p>
          <a:p>
            <a:r>
              <a:rPr lang="el-GR" dirty="0" smtClean="0"/>
              <a:t>Η κάθε ομάδα αποφασίζει πώς θα κινηθεί ανάλογα με το θέμα (</a:t>
            </a:r>
            <a:r>
              <a:rPr lang="en-US" dirty="0" smtClean="0"/>
              <a:t> </a:t>
            </a:r>
            <a:r>
              <a:rPr lang="el-GR" dirty="0" smtClean="0"/>
              <a:t>επιτόπια έρευνα, συνεντεύξεις, ρεπορτάζ, μελέτη πηγών, γράψιμο</a:t>
            </a:r>
            <a:r>
              <a:rPr lang="en-US" dirty="0" smtClean="0"/>
              <a:t> - </a:t>
            </a:r>
            <a:r>
              <a:rPr lang="el-GR" dirty="0" smtClean="0"/>
              <a:t> επεξεργασία κειμένων)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δουλεύουμε 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Συγκεντρώνουμε φωτογραφικό υλικό, ζωγραφιές</a:t>
            </a:r>
          </a:p>
          <a:p>
            <a:r>
              <a:rPr lang="el-GR" dirty="0" smtClean="0"/>
              <a:t>Επιλέγουμε το εξώφυλλο και το οπισθόφυλλο</a:t>
            </a:r>
          </a:p>
          <a:p>
            <a:r>
              <a:rPr lang="el-GR" dirty="0" smtClean="0"/>
              <a:t>Τυπώνουμε σε τυπογραφείο της πόλης τη δουλειά μας</a:t>
            </a:r>
          </a:p>
          <a:p>
            <a:r>
              <a:rPr lang="el-GR" dirty="0" smtClean="0"/>
              <a:t>Διακινούμε το περιοδικό ώστε να καλύψουμε τα έξοδα μας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ΘΕΜΑΤΑ ΠΟΥ ΜΑΣ ΑΠΑΣΧΟΛΗΣΑΝ</a:t>
            </a:r>
            <a:br>
              <a:rPr lang="el-GR" sz="2000" dirty="0" smtClean="0"/>
            </a:br>
            <a:r>
              <a:rPr lang="el-GR" sz="2000" dirty="0" smtClean="0"/>
              <a:t>Μετανάστες - πρόσφυγες	</a:t>
            </a:r>
            <a:endParaRPr lang="el-GR" sz="2000" dirty="0"/>
          </a:p>
        </p:txBody>
      </p:sp>
      <p:pic>
        <p:nvPicPr>
          <p:cNvPr id="8194" name="Picture 2" descr="C:\Users\User\Documents\ΛΟΓΙΑ ΤΟΥ ΘΡΑΝΙΟΥ 2013\ζωγραφιές\προτεινόμενες ταινίες Μαριάννα Αλιφεροπούλου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8104" y="1527175"/>
            <a:ext cx="643128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Εφηβικές ανησυχίες</a:t>
            </a:r>
            <a:endParaRPr lang="el-GR" dirty="0"/>
          </a:p>
        </p:txBody>
      </p:sp>
      <p:pic>
        <p:nvPicPr>
          <p:cNvPr id="9218" name="Picture 2" descr="C:\Users\User\Documents\ΛΟΓΙΑ ΤΟΥ ΘΡΑΝΙΟΥ 2013\ζωγραφιές\ενδοσχολική βιά Λυδία Χρυσοχόου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31393" y="1527175"/>
            <a:ext cx="68447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Ενδοσχολική</a:t>
            </a:r>
            <a:r>
              <a:rPr lang="el-GR" dirty="0" smtClean="0"/>
              <a:t> βία</a:t>
            </a:r>
            <a:endParaRPr lang="el-GR" dirty="0"/>
          </a:p>
        </p:txBody>
      </p:sp>
      <p:pic>
        <p:nvPicPr>
          <p:cNvPr id="10242" name="Picture 2" descr="C:\Users\User\Documents\ΛΟΓΙΑ ΤΟΥ ΘΡΑΝΙΟΥ 2013\ζωγραφιές\ενδοσχολική βία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4848" y="1527175"/>
            <a:ext cx="689779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Κοινωνική αλληλεγγύη – οι δομές στη πόλη 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Κοινωνική κουζίνα</a:t>
            </a:r>
          </a:p>
          <a:p>
            <a:r>
              <a:rPr lang="el-GR" dirty="0" smtClean="0"/>
              <a:t>Συσσίτια της εκκλησίας (Άγιος Κων/νος)</a:t>
            </a:r>
          </a:p>
          <a:p>
            <a:r>
              <a:rPr lang="el-GR" dirty="0" smtClean="0"/>
              <a:t>Γιατροί του κόσμου</a:t>
            </a:r>
          </a:p>
          <a:p>
            <a:pPr>
              <a:buNone/>
            </a:pPr>
            <a:r>
              <a:rPr lang="el-GR" dirty="0" smtClean="0"/>
              <a:t>(επισκέψεις, συνεντεύξεις, ρεπορτάζ)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236</TotalTime>
  <Words>257</Words>
  <Application>Microsoft Office PowerPoint</Application>
  <PresentationFormat>Προβολή στην οθόνη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Δημοτικός</vt:lpstr>
      <vt:lpstr>Λόγια του θρανίου </vt:lpstr>
      <vt:lpstr>Γιατί ;</vt:lpstr>
      <vt:lpstr>Γιατί ;</vt:lpstr>
      <vt:lpstr>Πώς δουλεύουμε ;</vt:lpstr>
      <vt:lpstr>Πώς δουλεύουμε ;</vt:lpstr>
      <vt:lpstr>ΘΕΜΑΤΑ ΠΟΥ ΜΑΣ ΑΠΑΣΧΟΛΗΣΑΝ Μετανάστες - πρόσφυγες </vt:lpstr>
      <vt:lpstr>Εφηβικές ανησυχίες</vt:lpstr>
      <vt:lpstr>Ενδοσχολική βία</vt:lpstr>
      <vt:lpstr>Κοινωνική αλληλεγγύη – οι δομές στη πόλη μας</vt:lpstr>
      <vt:lpstr>Διαφάνεια 10</vt:lpstr>
      <vt:lpstr>συνεντεύξεις</vt:lpstr>
      <vt:lpstr>Μόνιμες στήλες</vt:lpstr>
      <vt:lpstr>Τεύχος 11ο 2012-13</vt:lpstr>
      <vt:lpstr>Συντακτική ομάδα 2012-13</vt:lpstr>
      <vt:lpstr>Τεύχος 10ο 2011-12</vt:lpstr>
      <vt:lpstr>Συντακτική ομάδα 2011-12</vt:lpstr>
      <vt:lpstr>Τεύχος 9ο 2010-2011</vt:lpstr>
      <vt:lpstr>Συντακτική ομάδα 2010-11</vt:lpstr>
      <vt:lpstr>τέλος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Λόγια του θρανίου</dc:title>
  <dc:creator>User</dc:creator>
  <cp:lastModifiedBy>User</cp:lastModifiedBy>
  <cp:revision>26</cp:revision>
  <dcterms:created xsi:type="dcterms:W3CDTF">2014-11-01T08:42:03Z</dcterms:created>
  <dcterms:modified xsi:type="dcterms:W3CDTF">2014-11-02T10:27:09Z</dcterms:modified>
</cp:coreProperties>
</file>