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</p:sldIdLst>
  <p:sldSz cx="8991600" cy="72009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11" Target="slides/slide2.xml" Type="http://schemas.openxmlformats.org/officeDocument/2006/relationships/slide"/><Relationship Id="rId12" Target="slides/slide3.xml" Type="http://schemas.openxmlformats.org/officeDocument/2006/relationships/slide"/><Relationship Id="rId13" Target="slides/slide4.xml" Type="http://schemas.openxmlformats.org/officeDocument/2006/relationships/slide"/><Relationship Id="rId14" Target="slides/slide5.xml" Type="http://schemas.openxmlformats.org/officeDocument/2006/relationships/slide"/><Relationship Id="rId15" Target="slides/slide6.xml" Type="http://schemas.openxmlformats.org/officeDocument/2006/relationships/slide"/><Relationship Id="rId16" Target="slides/slide7.xml" Type="http://schemas.openxmlformats.org/officeDocument/2006/relationships/slide"/><Relationship Id="rId17" Target="slides/slide8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A6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6260" r="0" b="6260"/>
          <a:stretch>
            <a:fillRect/>
          </a:stretch>
        </p:blipFill>
        <p:spPr>
          <a:xfrm flipH="false" flipV="false" rot="0">
            <a:off x="0" y="223125"/>
            <a:ext cx="9000000" cy="59081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A6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599" t="0" r="1599" b="0"/>
          <a:stretch>
            <a:fillRect/>
          </a:stretch>
        </p:blipFill>
        <p:spPr>
          <a:xfrm flipH="false" flipV="false" rot="0">
            <a:off x="0" y="223125"/>
            <a:ext cx="9000000" cy="6976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A6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7339" t="8259" r="0" b="8259"/>
          <a:stretch>
            <a:fillRect/>
          </a:stretch>
        </p:blipFill>
        <p:spPr>
          <a:xfrm flipH="false" flipV="false" rot="0">
            <a:off x="1504050" y="-373539"/>
            <a:ext cx="6488910" cy="779048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212" t="21168" r="3405" b="21161"/>
          <a:stretch>
            <a:fillRect/>
          </a:stretch>
        </p:blipFill>
        <p:spPr>
          <a:xfrm flipH="false" flipV="false">
            <a:off x="0" y="0"/>
            <a:ext cx="89916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168" t="22222" r="6917" b="22215"/>
          <a:stretch>
            <a:fillRect/>
          </a:stretch>
        </p:blipFill>
        <p:spPr>
          <a:xfrm flipH="false" flipV="false">
            <a:off x="0" y="0"/>
            <a:ext cx="89916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238" t="20544" r="1329" b="20537"/>
          <a:stretch>
            <a:fillRect/>
          </a:stretch>
        </p:blipFill>
        <p:spPr>
          <a:xfrm flipH="false" flipV="false">
            <a:off x="0" y="0"/>
            <a:ext cx="89916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238" t="20544" r="1329" b="20537"/>
          <a:stretch>
            <a:fillRect/>
          </a:stretch>
        </p:blipFill>
        <p:spPr>
          <a:xfrm flipH="false" flipV="false">
            <a:off x="0" y="0"/>
            <a:ext cx="8991600" cy="72009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61A6A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4743" b="0"/>
          <a:stretch>
            <a:fillRect/>
          </a:stretch>
        </p:blipFill>
        <p:spPr>
          <a:xfrm flipH="false" flipV="false" rot="0">
            <a:off x="1926655" y="0"/>
            <a:ext cx="5146689" cy="720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DAFhgfQM-Ac</dc:identifier>
  <dcterms:modified xsi:type="dcterms:W3CDTF">2011-08-01T06:04:30Z</dcterms:modified>
  <cp:revision>1</cp:revision>
</cp:coreProperties>
</file>