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25"/>
  </p:notesMasterIdLst>
  <p:sldIdLst>
    <p:sldId id="328" r:id="rId2"/>
    <p:sldId id="264" r:id="rId3"/>
    <p:sldId id="334" r:id="rId4"/>
    <p:sldId id="275" r:id="rId5"/>
    <p:sldId id="336" r:id="rId6"/>
    <p:sldId id="318" r:id="rId7"/>
    <p:sldId id="335" r:id="rId8"/>
    <p:sldId id="319" r:id="rId9"/>
    <p:sldId id="337" r:id="rId10"/>
    <p:sldId id="320" r:id="rId11"/>
    <p:sldId id="338" r:id="rId12"/>
    <p:sldId id="321" r:id="rId13"/>
    <p:sldId id="339" r:id="rId14"/>
    <p:sldId id="322" r:id="rId15"/>
    <p:sldId id="340" r:id="rId16"/>
    <p:sldId id="271" r:id="rId17"/>
    <p:sldId id="323" r:id="rId18"/>
    <p:sldId id="341" r:id="rId19"/>
    <p:sldId id="325" r:id="rId20"/>
    <p:sldId id="343" r:id="rId21"/>
    <p:sldId id="326" r:id="rId22"/>
    <p:sldId id="344" r:id="rId23"/>
    <p:sldId id="284" r:id="rId24"/>
  </p:sldIdLst>
  <p:sldSz cx="9144000" cy="5143500" type="screen16x9"/>
  <p:notesSz cx="6858000" cy="9144000"/>
  <p:embeddedFontLst>
    <p:embeddedFont>
      <p:font typeface="Anton" panose="020B0604020202020204" charset="0"/>
      <p:regular r:id="rId26"/>
    </p:embeddedFont>
    <p:embeddedFont>
      <p:font typeface="Bahnschrift Light" panose="020B0502040204020203" pitchFamily="34" charset="0"/>
      <p:regular r:id="rId27"/>
    </p:embeddedFont>
    <p:embeddedFont>
      <p:font typeface="Calibri Light" panose="020F0302020204030204" pitchFamily="34" charset="0"/>
      <p:regular r:id="rId28"/>
      <p:italic r:id="rId29"/>
    </p:embeddedFont>
    <p:embeddedFont>
      <p:font typeface="Impact" panose="020B0806030902050204" pitchFamily="34" charset="0"/>
      <p:regular r:id="rId30"/>
    </p:embeddedFont>
    <p:embeddedFont>
      <p:font typeface="Nunito" panose="020B0604020202020204" charset="0"/>
      <p:regular r:id="rId31"/>
      <p:bold r:id="rId32"/>
      <p:italic r:id="rId33"/>
      <p:boldItalic r:id="rId34"/>
    </p:embeddedFont>
    <p:embeddedFont>
      <p:font typeface="Nunito SemiBold" panose="020B0604020202020204" charset="0"/>
      <p:regular r:id="rId35"/>
      <p:bold r:id="rId36"/>
      <p:italic r:id="rId37"/>
      <p:boldItalic r:id="rId38"/>
    </p:embeddedFont>
    <p:embeddedFont>
      <p:font typeface="Roboto Condensed Light" panose="020B060402020202020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E03B79-F523-482E-985C-B74CCE35D534}">
  <a:tblStyle styleId="{B3E03B79-F523-482E-985C-B74CCE35D5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156" d="100"/>
          <a:sy n="156" d="100"/>
        </p:scale>
        <p:origin x="138" y="126"/>
      </p:cViewPr>
      <p:guideLst>
        <p:guide orient="horz" pos="1620"/>
        <p:guide pos="2880"/>
        <p:guide pos="1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a0a4b81f4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a0a4b81f4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bc6e6b0fd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bc6e6b0fd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9bc6e6b0fd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9bc6e6b0fd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720000" y="540000"/>
            <a:ext cx="7524000" cy="4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 name="Google Shape;82;p4"/>
          <p:cNvSpPr txBox="1">
            <a:spLocks noGrp="1"/>
          </p:cNvSpPr>
          <p:nvPr>
            <p:ph type="body" idx="1"/>
          </p:nvPr>
        </p:nvSpPr>
        <p:spPr>
          <a:xfrm>
            <a:off x="720000" y="1279800"/>
            <a:ext cx="7704000" cy="332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atin typeface="Nunito"/>
                <a:ea typeface="Nunito"/>
                <a:cs typeface="Nunito"/>
                <a:sym typeface="Nunito"/>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cxnSp>
        <p:nvCxnSpPr>
          <p:cNvPr id="83" name="Google Shape;83;p4"/>
          <p:cNvCxnSpPr/>
          <p:nvPr/>
        </p:nvCxnSpPr>
        <p:spPr>
          <a:xfrm rot="10800000" flipH="1">
            <a:off x="-266100" y="2819800"/>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84" name="Google Shape;84;p4"/>
          <p:cNvCxnSpPr/>
          <p:nvPr/>
        </p:nvCxnSpPr>
        <p:spPr>
          <a:xfrm rot="10800000" flipH="1">
            <a:off x="3165775" y="0"/>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85" name="Google Shape;85;p4"/>
          <p:cNvCxnSpPr/>
          <p:nvPr/>
        </p:nvCxnSpPr>
        <p:spPr>
          <a:xfrm rot="10800000" flipH="1">
            <a:off x="5596275" y="4604400"/>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86" name="Google Shape;86;p4"/>
          <p:cNvCxnSpPr/>
          <p:nvPr/>
        </p:nvCxnSpPr>
        <p:spPr>
          <a:xfrm rot="10800000" flipH="1">
            <a:off x="7993800" y="300300"/>
            <a:ext cx="860400" cy="823200"/>
          </a:xfrm>
          <a:prstGeom prst="straightConnector1">
            <a:avLst/>
          </a:prstGeom>
          <a:noFill/>
          <a:ln w="9525" cap="flat" cmpd="sng">
            <a:solidFill>
              <a:schemeClr val="lt1"/>
            </a:solidFill>
            <a:prstDash val="solid"/>
            <a:round/>
            <a:headEnd type="none" w="med" len="med"/>
            <a:tailEnd type="none" w="med" len="med"/>
          </a:ln>
        </p:spPr>
      </p:cxnSp>
      <p:cxnSp>
        <p:nvCxnSpPr>
          <p:cNvPr id="87" name="Google Shape;87;p4"/>
          <p:cNvCxnSpPr/>
          <p:nvPr/>
        </p:nvCxnSpPr>
        <p:spPr>
          <a:xfrm rot="10800000" flipH="1">
            <a:off x="516600" y="625650"/>
            <a:ext cx="203400" cy="172500"/>
          </a:xfrm>
          <a:prstGeom prst="straightConnector1">
            <a:avLst/>
          </a:prstGeom>
          <a:noFill/>
          <a:ln w="9525" cap="flat" cmpd="sng">
            <a:solidFill>
              <a:schemeClr val="lt1"/>
            </a:solidFill>
            <a:prstDash val="solid"/>
            <a:round/>
            <a:headEnd type="none" w="med" len="med"/>
            <a:tailEnd type="none" w="med" len="med"/>
          </a:ln>
        </p:spPr>
      </p:cxnSp>
      <p:cxnSp>
        <p:nvCxnSpPr>
          <p:cNvPr id="88" name="Google Shape;88;p4"/>
          <p:cNvCxnSpPr/>
          <p:nvPr/>
        </p:nvCxnSpPr>
        <p:spPr>
          <a:xfrm rot="10800000" flipH="1">
            <a:off x="8528200" y="3083850"/>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720000" y="1432950"/>
            <a:ext cx="3852000" cy="2277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121" name="Google Shape;121;p8"/>
          <p:cNvCxnSpPr/>
          <p:nvPr/>
        </p:nvCxnSpPr>
        <p:spPr>
          <a:xfrm rot="10800000" flipH="1">
            <a:off x="383850" y="3914550"/>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8"/>
          <p:cNvCxnSpPr/>
          <p:nvPr/>
        </p:nvCxnSpPr>
        <p:spPr>
          <a:xfrm rot="10800000" flipH="1">
            <a:off x="2599975" y="371250"/>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8"/>
          <p:cNvCxnSpPr/>
          <p:nvPr/>
        </p:nvCxnSpPr>
        <p:spPr>
          <a:xfrm rot="10800000" flipH="1">
            <a:off x="7416800" y="4117950"/>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124" name="Google Shape;124;p8"/>
          <p:cNvCxnSpPr/>
          <p:nvPr/>
        </p:nvCxnSpPr>
        <p:spPr>
          <a:xfrm rot="10800000" flipH="1">
            <a:off x="7993800" y="300300"/>
            <a:ext cx="860400" cy="8232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8"/>
          <p:cNvCxnSpPr/>
          <p:nvPr/>
        </p:nvCxnSpPr>
        <p:spPr>
          <a:xfrm rot="10800000" flipH="1">
            <a:off x="450775" y="951000"/>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cxnSp>
        <p:nvCxnSpPr>
          <p:cNvPr id="127" name="Google Shape;127;p9"/>
          <p:cNvCxnSpPr/>
          <p:nvPr/>
        </p:nvCxnSpPr>
        <p:spPr>
          <a:xfrm rot="10800000" flipH="1">
            <a:off x="6488700" y="1822675"/>
            <a:ext cx="629700" cy="6294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9"/>
          <p:cNvCxnSpPr/>
          <p:nvPr/>
        </p:nvCxnSpPr>
        <p:spPr>
          <a:xfrm rot="10800000" flipH="1">
            <a:off x="4337350" y="1060550"/>
            <a:ext cx="258900" cy="2589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9"/>
          <p:cNvCxnSpPr/>
          <p:nvPr/>
        </p:nvCxnSpPr>
        <p:spPr>
          <a:xfrm rot="10800000" flipH="1">
            <a:off x="8424000" y="800300"/>
            <a:ext cx="308100" cy="30810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9"/>
          <p:cNvCxnSpPr/>
          <p:nvPr/>
        </p:nvCxnSpPr>
        <p:spPr>
          <a:xfrm rot="10800000" flipH="1">
            <a:off x="8232000" y="37099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9"/>
          <p:cNvCxnSpPr/>
          <p:nvPr/>
        </p:nvCxnSpPr>
        <p:spPr>
          <a:xfrm rot="10800000" flipH="1">
            <a:off x="899988" y="7623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9"/>
          <p:cNvCxnSpPr/>
          <p:nvPr/>
        </p:nvCxnSpPr>
        <p:spPr>
          <a:xfrm rot="10800000" flipH="1">
            <a:off x="1117063" y="40939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3" name="Google Shape;133;p9"/>
          <p:cNvCxnSpPr/>
          <p:nvPr/>
        </p:nvCxnSpPr>
        <p:spPr>
          <a:xfrm rot="10800000" flipH="1">
            <a:off x="5097175" y="3907850"/>
            <a:ext cx="258900" cy="258900"/>
          </a:xfrm>
          <a:prstGeom prst="straightConnector1">
            <a:avLst/>
          </a:prstGeom>
          <a:noFill/>
          <a:ln w="9525" cap="flat" cmpd="sng">
            <a:solidFill>
              <a:schemeClr val="lt1"/>
            </a:solidFill>
            <a:prstDash val="solid"/>
            <a:round/>
            <a:headEnd type="none" w="med" len="med"/>
            <a:tailEnd type="none" w="med" len="med"/>
          </a:ln>
        </p:spPr>
      </p:cxnSp>
      <p:sp>
        <p:nvSpPr>
          <p:cNvPr id="134" name="Google Shape;134;p9"/>
          <p:cNvSpPr txBox="1">
            <a:spLocks noGrp="1"/>
          </p:cNvSpPr>
          <p:nvPr>
            <p:ph type="title"/>
          </p:nvPr>
        </p:nvSpPr>
        <p:spPr>
          <a:xfrm>
            <a:off x="720000" y="1816050"/>
            <a:ext cx="3852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9"/>
          <p:cNvSpPr txBox="1">
            <a:spLocks noGrp="1"/>
          </p:cNvSpPr>
          <p:nvPr>
            <p:ph type="subTitle" idx="1"/>
          </p:nvPr>
        </p:nvSpPr>
        <p:spPr>
          <a:xfrm>
            <a:off x="720000" y="2567775"/>
            <a:ext cx="3013500" cy="142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200"/>
        <p:cNvGrpSpPr/>
        <p:nvPr/>
      </p:nvGrpSpPr>
      <p:grpSpPr>
        <a:xfrm>
          <a:off x="0" y="0"/>
          <a:ext cx="0" cy="0"/>
          <a:chOff x="0" y="0"/>
          <a:chExt cx="0" cy="0"/>
        </a:xfrm>
      </p:grpSpPr>
      <p:sp>
        <p:nvSpPr>
          <p:cNvPr id="201" name="Google Shape;201;p17"/>
          <p:cNvSpPr txBox="1">
            <a:spLocks noGrp="1"/>
          </p:cNvSpPr>
          <p:nvPr>
            <p:ph type="subTitle" idx="1"/>
          </p:nvPr>
        </p:nvSpPr>
        <p:spPr>
          <a:xfrm>
            <a:off x="4574525" y="2567775"/>
            <a:ext cx="3274200" cy="142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2" name="Google Shape;202;p17"/>
          <p:cNvCxnSpPr/>
          <p:nvPr/>
        </p:nvCxnSpPr>
        <p:spPr>
          <a:xfrm rot="10800000" flipH="1">
            <a:off x="114175" y="1307525"/>
            <a:ext cx="949200" cy="548100"/>
          </a:xfrm>
          <a:prstGeom prst="straightConnector1">
            <a:avLst/>
          </a:prstGeom>
          <a:noFill/>
          <a:ln w="9525" cap="flat" cmpd="sng">
            <a:solidFill>
              <a:schemeClr val="lt1"/>
            </a:solidFill>
            <a:prstDash val="solid"/>
            <a:round/>
            <a:headEnd type="none" w="med" len="med"/>
            <a:tailEnd type="none" w="med" len="med"/>
          </a:ln>
        </p:spPr>
      </p:cxnSp>
      <p:cxnSp>
        <p:nvCxnSpPr>
          <p:cNvPr id="203" name="Google Shape;203;p17"/>
          <p:cNvCxnSpPr/>
          <p:nvPr/>
        </p:nvCxnSpPr>
        <p:spPr>
          <a:xfrm rot="10800000" flipH="1">
            <a:off x="244500" y="4081125"/>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4" name="Google Shape;204;p17"/>
          <p:cNvCxnSpPr/>
          <p:nvPr/>
        </p:nvCxnSpPr>
        <p:spPr>
          <a:xfrm rot="10800000" flipH="1">
            <a:off x="6378550" y="446715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5" name="Google Shape;205;p17"/>
          <p:cNvCxnSpPr/>
          <p:nvPr/>
        </p:nvCxnSpPr>
        <p:spPr>
          <a:xfrm rot="10800000" flipH="1">
            <a:off x="6800688" y="269850"/>
            <a:ext cx="1272900" cy="735000"/>
          </a:xfrm>
          <a:prstGeom prst="straightConnector1">
            <a:avLst/>
          </a:prstGeom>
          <a:noFill/>
          <a:ln w="9525" cap="flat" cmpd="sng">
            <a:solidFill>
              <a:schemeClr val="lt1"/>
            </a:solidFill>
            <a:prstDash val="solid"/>
            <a:round/>
            <a:headEnd type="none" w="med" len="med"/>
            <a:tailEnd type="none" w="med" len="med"/>
          </a:ln>
        </p:spPr>
      </p:cxnSp>
      <p:cxnSp>
        <p:nvCxnSpPr>
          <p:cNvPr id="206" name="Google Shape;206;p17"/>
          <p:cNvCxnSpPr/>
          <p:nvPr/>
        </p:nvCxnSpPr>
        <p:spPr>
          <a:xfrm rot="10800000" flipH="1">
            <a:off x="8358300" y="3882225"/>
            <a:ext cx="785700" cy="473400"/>
          </a:xfrm>
          <a:prstGeom prst="straightConnector1">
            <a:avLst/>
          </a:prstGeom>
          <a:noFill/>
          <a:ln w="9525" cap="flat" cmpd="sng">
            <a:solidFill>
              <a:schemeClr val="lt1"/>
            </a:solidFill>
            <a:prstDash val="solid"/>
            <a:round/>
            <a:headEnd type="none" w="med" len="med"/>
            <a:tailEnd type="none" w="med" len="med"/>
          </a:ln>
        </p:spPr>
      </p:cxnSp>
      <p:cxnSp>
        <p:nvCxnSpPr>
          <p:cNvPr id="207" name="Google Shape;207;p17"/>
          <p:cNvCxnSpPr/>
          <p:nvPr/>
        </p:nvCxnSpPr>
        <p:spPr>
          <a:xfrm rot="10800000" flipH="1">
            <a:off x="8138575" y="243450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8" name="Google Shape;208;p17"/>
          <p:cNvCxnSpPr/>
          <p:nvPr/>
        </p:nvCxnSpPr>
        <p:spPr>
          <a:xfrm rot="10800000" flipH="1">
            <a:off x="4224300" y="4166475"/>
            <a:ext cx="180000" cy="103800"/>
          </a:xfrm>
          <a:prstGeom prst="straightConnector1">
            <a:avLst/>
          </a:prstGeom>
          <a:noFill/>
          <a:ln w="9525" cap="flat" cmpd="sng">
            <a:solidFill>
              <a:schemeClr val="lt1"/>
            </a:solidFill>
            <a:prstDash val="solid"/>
            <a:round/>
            <a:headEnd type="none" w="med" len="med"/>
            <a:tailEnd type="none" w="med" len="med"/>
          </a:ln>
        </p:spPr>
      </p:cxnSp>
      <p:cxnSp>
        <p:nvCxnSpPr>
          <p:cNvPr id="209" name="Google Shape;209;p17"/>
          <p:cNvCxnSpPr/>
          <p:nvPr/>
        </p:nvCxnSpPr>
        <p:spPr>
          <a:xfrm rot="10800000" flipH="1">
            <a:off x="4482000" y="126600"/>
            <a:ext cx="180000" cy="103800"/>
          </a:xfrm>
          <a:prstGeom prst="straightConnector1">
            <a:avLst/>
          </a:prstGeom>
          <a:noFill/>
          <a:ln w="9525" cap="flat" cmpd="sng">
            <a:solidFill>
              <a:schemeClr val="lt1"/>
            </a:solidFill>
            <a:prstDash val="solid"/>
            <a:round/>
            <a:headEnd type="none" w="med" len="med"/>
            <a:tailEnd type="none" w="med" len="med"/>
          </a:ln>
        </p:spPr>
      </p:cxnSp>
      <p:sp>
        <p:nvSpPr>
          <p:cNvPr id="210" name="Google Shape;210;p17"/>
          <p:cNvSpPr txBox="1">
            <a:spLocks noGrp="1"/>
          </p:cNvSpPr>
          <p:nvPr>
            <p:ph type="title"/>
          </p:nvPr>
        </p:nvSpPr>
        <p:spPr>
          <a:xfrm>
            <a:off x="720000" y="540000"/>
            <a:ext cx="3852000" cy="45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1" name="Google Shape;211;p17"/>
          <p:cNvSpPr txBox="1">
            <a:spLocks noGrp="1"/>
          </p:cNvSpPr>
          <p:nvPr>
            <p:ph type="subTitle" idx="2"/>
          </p:nvPr>
        </p:nvSpPr>
        <p:spPr>
          <a:xfrm>
            <a:off x="4572000" y="1989550"/>
            <a:ext cx="2231400" cy="582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algn="ctr" rtl="0">
              <a:spcBef>
                <a:spcPts val="0"/>
              </a:spcBef>
              <a:spcAft>
                <a:spcPts val="0"/>
              </a:spcAft>
              <a:buSzPts val="16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720000" y="540000"/>
            <a:ext cx="3492000" cy="79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6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18"/>
          <p:cNvSpPr txBox="1">
            <a:spLocks noGrp="1"/>
          </p:cNvSpPr>
          <p:nvPr>
            <p:ph type="subTitle" idx="1"/>
          </p:nvPr>
        </p:nvSpPr>
        <p:spPr>
          <a:xfrm>
            <a:off x="720000" y="1339200"/>
            <a:ext cx="3492000" cy="125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215" name="Google Shape;215;p18"/>
          <p:cNvSpPr txBox="1"/>
          <p:nvPr/>
        </p:nvSpPr>
        <p:spPr>
          <a:xfrm>
            <a:off x="720000" y="3475100"/>
            <a:ext cx="3407400" cy="85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dk2"/>
                </a:solidFill>
                <a:latin typeface="Nunito"/>
                <a:ea typeface="Nunito"/>
                <a:cs typeface="Nunito"/>
                <a:sym typeface="Nunito"/>
              </a:rPr>
              <a:t>CREDITS: This presentation template was created by </a:t>
            </a:r>
            <a:r>
              <a:rPr lang="en-GB" sz="1200" dirty="0">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GB" sz="1200" dirty="0">
                <a:solidFill>
                  <a:schemeClr val="dk2"/>
                </a:solidFill>
                <a:latin typeface="Nunito"/>
                <a:ea typeface="Nunito"/>
                <a:cs typeface="Nunito"/>
                <a:sym typeface="Nunito"/>
              </a:rPr>
              <a:t>, including icons by </a:t>
            </a:r>
            <a:r>
              <a:rPr lang="en-GB" sz="1200" dirty="0">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GB" sz="1200" dirty="0">
                <a:solidFill>
                  <a:schemeClr val="dk2"/>
                </a:solidFill>
                <a:latin typeface="Nunito"/>
                <a:ea typeface="Nunito"/>
                <a:cs typeface="Nunito"/>
                <a:sym typeface="Nunito"/>
              </a:rPr>
              <a:t>, and infographics &amp; images by </a:t>
            </a:r>
            <a:r>
              <a:rPr lang="en-GB" sz="1200" dirty="0">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GB" sz="1200" dirty="0">
                <a:solidFill>
                  <a:schemeClr val="dk2"/>
                </a:solidFill>
                <a:latin typeface="Nunito"/>
                <a:ea typeface="Nunito"/>
                <a:cs typeface="Nunito"/>
                <a:sym typeface="Nunito"/>
              </a:rPr>
              <a:t>. </a:t>
            </a:r>
            <a:endParaRPr sz="1200" dirty="0">
              <a:solidFill>
                <a:schemeClr val="dk2"/>
              </a:solidFill>
              <a:latin typeface="Nunito"/>
              <a:ea typeface="Nunito"/>
              <a:cs typeface="Nunito"/>
              <a:sym typeface="Nunito"/>
            </a:endParaRPr>
          </a:p>
          <a:p>
            <a:pPr marL="0" lvl="0" indent="0" algn="l" rtl="0">
              <a:spcBef>
                <a:spcPts val="0"/>
              </a:spcBef>
              <a:spcAft>
                <a:spcPts val="0"/>
              </a:spcAft>
              <a:buNone/>
            </a:pPr>
            <a:endParaRPr sz="1200" dirty="0">
              <a:solidFill>
                <a:schemeClr val="accent1"/>
              </a:solidFill>
              <a:latin typeface="Nunito"/>
              <a:ea typeface="Nunito"/>
              <a:cs typeface="Nunito"/>
              <a:sym typeface="Nunito"/>
            </a:endParaRPr>
          </a:p>
        </p:txBody>
      </p:sp>
      <p:sp>
        <p:nvSpPr>
          <p:cNvPr id="216" name="Google Shape;216;p18"/>
          <p:cNvSpPr txBox="1">
            <a:spLocks noGrp="1"/>
          </p:cNvSpPr>
          <p:nvPr>
            <p:ph type="subTitle" idx="2"/>
          </p:nvPr>
        </p:nvSpPr>
        <p:spPr>
          <a:xfrm>
            <a:off x="720000" y="4079825"/>
            <a:ext cx="3492000" cy="412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cxnSp>
        <p:nvCxnSpPr>
          <p:cNvPr id="217" name="Google Shape;217;p18"/>
          <p:cNvCxnSpPr/>
          <p:nvPr/>
        </p:nvCxnSpPr>
        <p:spPr>
          <a:xfrm rot="10800000" flipH="1">
            <a:off x="206025" y="347275"/>
            <a:ext cx="949200" cy="548100"/>
          </a:xfrm>
          <a:prstGeom prst="straightConnector1">
            <a:avLst/>
          </a:prstGeom>
          <a:noFill/>
          <a:ln w="9525" cap="flat" cmpd="sng">
            <a:solidFill>
              <a:schemeClr val="lt1"/>
            </a:solidFill>
            <a:prstDash val="solid"/>
            <a:round/>
            <a:headEnd type="none" w="med" len="med"/>
            <a:tailEnd type="none" w="med" len="med"/>
          </a:ln>
        </p:spPr>
      </p:cxnSp>
      <p:cxnSp>
        <p:nvCxnSpPr>
          <p:cNvPr id="218" name="Google Shape;218;p18"/>
          <p:cNvCxnSpPr/>
          <p:nvPr/>
        </p:nvCxnSpPr>
        <p:spPr>
          <a:xfrm rot="10800000" flipH="1">
            <a:off x="319650" y="454870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19" name="Google Shape;219;p18"/>
          <p:cNvCxnSpPr/>
          <p:nvPr/>
        </p:nvCxnSpPr>
        <p:spPr>
          <a:xfrm rot="10800000" flipH="1">
            <a:off x="4621363" y="36075"/>
            <a:ext cx="1272900" cy="735000"/>
          </a:xfrm>
          <a:prstGeom prst="straightConnector1">
            <a:avLst/>
          </a:prstGeom>
          <a:noFill/>
          <a:ln w="9525" cap="flat" cmpd="sng">
            <a:solidFill>
              <a:schemeClr val="lt1"/>
            </a:solidFill>
            <a:prstDash val="solid"/>
            <a:round/>
            <a:headEnd type="none" w="med" len="med"/>
            <a:tailEnd type="none" w="med" len="med"/>
          </a:ln>
        </p:spPr>
      </p:cxnSp>
      <p:cxnSp>
        <p:nvCxnSpPr>
          <p:cNvPr id="220" name="Google Shape;220;p18"/>
          <p:cNvCxnSpPr/>
          <p:nvPr/>
        </p:nvCxnSpPr>
        <p:spPr>
          <a:xfrm rot="10800000" flipH="1">
            <a:off x="8658875" y="4584800"/>
            <a:ext cx="785700" cy="473400"/>
          </a:xfrm>
          <a:prstGeom prst="straightConnector1">
            <a:avLst/>
          </a:prstGeom>
          <a:noFill/>
          <a:ln w="9525" cap="flat" cmpd="sng">
            <a:solidFill>
              <a:schemeClr val="lt1"/>
            </a:solidFill>
            <a:prstDash val="solid"/>
            <a:round/>
            <a:headEnd type="none" w="med" len="med"/>
            <a:tailEnd type="none" w="med" len="med"/>
          </a:ln>
        </p:spPr>
      </p:cxnSp>
      <p:cxnSp>
        <p:nvCxnSpPr>
          <p:cNvPr id="221" name="Google Shape;221;p18"/>
          <p:cNvCxnSpPr/>
          <p:nvPr/>
        </p:nvCxnSpPr>
        <p:spPr>
          <a:xfrm rot="10800000" flipH="1">
            <a:off x="3314825" y="2351013"/>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22" name="Google Shape;222;p18"/>
          <p:cNvCxnSpPr/>
          <p:nvPr/>
        </p:nvCxnSpPr>
        <p:spPr>
          <a:xfrm rot="10800000" flipH="1">
            <a:off x="3971700" y="4388525"/>
            <a:ext cx="180000" cy="103800"/>
          </a:xfrm>
          <a:prstGeom prst="straightConnector1">
            <a:avLst/>
          </a:prstGeom>
          <a:noFill/>
          <a:ln w="9525" cap="flat" cmpd="sng">
            <a:solidFill>
              <a:schemeClr val="lt1"/>
            </a:solidFill>
            <a:prstDash val="solid"/>
            <a:round/>
            <a:headEnd type="none" w="med" len="med"/>
            <a:tailEnd type="none" w="med" len="med"/>
          </a:ln>
        </p:spPr>
      </p:cxnSp>
      <p:cxnSp>
        <p:nvCxnSpPr>
          <p:cNvPr id="223" name="Google Shape;223;p18"/>
          <p:cNvCxnSpPr/>
          <p:nvPr/>
        </p:nvCxnSpPr>
        <p:spPr>
          <a:xfrm rot="10800000" flipH="1">
            <a:off x="3588575" y="488100"/>
            <a:ext cx="180000" cy="1038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ther 3">
  <p:cSld name="CUSTOM_3_1">
    <p:spTree>
      <p:nvGrpSpPr>
        <p:cNvPr id="1" name="Shape 253"/>
        <p:cNvGrpSpPr/>
        <p:nvPr/>
      </p:nvGrpSpPr>
      <p:grpSpPr>
        <a:xfrm>
          <a:off x="0" y="0"/>
          <a:ext cx="0" cy="0"/>
          <a:chOff x="0" y="0"/>
          <a:chExt cx="0" cy="0"/>
        </a:xfrm>
      </p:grpSpPr>
      <p:sp>
        <p:nvSpPr>
          <p:cNvPr id="254" name="Google Shape;254;p22"/>
          <p:cNvSpPr/>
          <p:nvPr/>
        </p:nvSpPr>
        <p:spPr>
          <a:xfrm>
            <a:off x="0" y="0"/>
            <a:ext cx="9144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2"/>
          <p:cNvSpPr txBox="1">
            <a:spLocks noGrp="1"/>
          </p:cNvSpPr>
          <p:nvPr>
            <p:ph type="title"/>
          </p:nvPr>
        </p:nvSpPr>
        <p:spPr>
          <a:xfrm>
            <a:off x="3705288" y="1983988"/>
            <a:ext cx="4538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600"/>
              <a:buNone/>
              <a:defRPr sz="4000">
                <a:solidFill>
                  <a:schemeClr val="accent3"/>
                </a:solidFill>
              </a:defRPr>
            </a:lvl1pPr>
            <a:lvl2pPr lvl="1" algn="r" rtl="0">
              <a:spcBef>
                <a:spcPts val="0"/>
              </a:spcBef>
              <a:spcAft>
                <a:spcPts val="0"/>
              </a:spcAft>
              <a:buClr>
                <a:schemeClr val="accent3"/>
              </a:buClr>
              <a:buSzPts val="3600"/>
              <a:buNone/>
              <a:defRPr sz="3600">
                <a:solidFill>
                  <a:schemeClr val="accent3"/>
                </a:solidFill>
              </a:defRPr>
            </a:lvl2pPr>
            <a:lvl3pPr lvl="2" algn="r" rtl="0">
              <a:spcBef>
                <a:spcPts val="0"/>
              </a:spcBef>
              <a:spcAft>
                <a:spcPts val="0"/>
              </a:spcAft>
              <a:buClr>
                <a:schemeClr val="accent3"/>
              </a:buClr>
              <a:buSzPts val="3600"/>
              <a:buNone/>
              <a:defRPr sz="3600">
                <a:solidFill>
                  <a:schemeClr val="accent3"/>
                </a:solidFill>
              </a:defRPr>
            </a:lvl3pPr>
            <a:lvl4pPr lvl="3" algn="r" rtl="0">
              <a:spcBef>
                <a:spcPts val="0"/>
              </a:spcBef>
              <a:spcAft>
                <a:spcPts val="0"/>
              </a:spcAft>
              <a:buClr>
                <a:schemeClr val="accent3"/>
              </a:buClr>
              <a:buSzPts val="3600"/>
              <a:buNone/>
              <a:defRPr sz="3600">
                <a:solidFill>
                  <a:schemeClr val="accent3"/>
                </a:solidFill>
              </a:defRPr>
            </a:lvl4pPr>
            <a:lvl5pPr lvl="4" algn="r" rtl="0">
              <a:spcBef>
                <a:spcPts val="0"/>
              </a:spcBef>
              <a:spcAft>
                <a:spcPts val="0"/>
              </a:spcAft>
              <a:buClr>
                <a:schemeClr val="accent3"/>
              </a:buClr>
              <a:buSzPts val="3600"/>
              <a:buNone/>
              <a:defRPr sz="3600">
                <a:solidFill>
                  <a:schemeClr val="accent3"/>
                </a:solidFill>
              </a:defRPr>
            </a:lvl5pPr>
            <a:lvl6pPr lvl="5" algn="r" rtl="0">
              <a:spcBef>
                <a:spcPts val="0"/>
              </a:spcBef>
              <a:spcAft>
                <a:spcPts val="0"/>
              </a:spcAft>
              <a:buClr>
                <a:schemeClr val="accent3"/>
              </a:buClr>
              <a:buSzPts val="3600"/>
              <a:buNone/>
              <a:defRPr sz="3600">
                <a:solidFill>
                  <a:schemeClr val="accent3"/>
                </a:solidFill>
              </a:defRPr>
            </a:lvl6pPr>
            <a:lvl7pPr lvl="6" algn="r" rtl="0">
              <a:spcBef>
                <a:spcPts val="0"/>
              </a:spcBef>
              <a:spcAft>
                <a:spcPts val="0"/>
              </a:spcAft>
              <a:buClr>
                <a:schemeClr val="accent3"/>
              </a:buClr>
              <a:buSzPts val="3600"/>
              <a:buNone/>
              <a:defRPr sz="3600">
                <a:solidFill>
                  <a:schemeClr val="accent3"/>
                </a:solidFill>
              </a:defRPr>
            </a:lvl7pPr>
            <a:lvl8pPr lvl="7" algn="r" rtl="0">
              <a:spcBef>
                <a:spcPts val="0"/>
              </a:spcBef>
              <a:spcAft>
                <a:spcPts val="0"/>
              </a:spcAft>
              <a:buClr>
                <a:schemeClr val="accent3"/>
              </a:buClr>
              <a:buSzPts val="3600"/>
              <a:buNone/>
              <a:defRPr sz="3600">
                <a:solidFill>
                  <a:schemeClr val="accent3"/>
                </a:solidFill>
              </a:defRPr>
            </a:lvl8pPr>
            <a:lvl9pPr lvl="8" algn="r" rtl="0">
              <a:spcBef>
                <a:spcPts val="0"/>
              </a:spcBef>
              <a:spcAft>
                <a:spcPts val="0"/>
              </a:spcAft>
              <a:buClr>
                <a:schemeClr val="accent3"/>
              </a:buClr>
              <a:buSzPts val="3600"/>
              <a:buNone/>
              <a:defRPr sz="3600">
                <a:solidFill>
                  <a:schemeClr val="accent3"/>
                </a:solidFill>
              </a:defRPr>
            </a:lvl9pPr>
          </a:lstStyle>
          <a:p>
            <a:endParaRPr/>
          </a:p>
        </p:txBody>
      </p:sp>
      <p:sp>
        <p:nvSpPr>
          <p:cNvPr id="256" name="Google Shape;256;p22"/>
          <p:cNvSpPr txBox="1">
            <a:spLocks noGrp="1"/>
          </p:cNvSpPr>
          <p:nvPr>
            <p:ph type="title" idx="2" hasCustomPrompt="1"/>
          </p:nvPr>
        </p:nvSpPr>
        <p:spPr>
          <a:xfrm>
            <a:off x="6928188" y="1311400"/>
            <a:ext cx="1315800" cy="672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6400"/>
              <a:buNone/>
              <a:defRPr sz="5000">
                <a:solidFill>
                  <a:schemeClr val="accent3"/>
                </a:solidFill>
              </a:defRPr>
            </a:lvl1pPr>
            <a:lvl2pPr lvl="1" algn="r" rtl="0">
              <a:spcBef>
                <a:spcPts val="0"/>
              </a:spcBef>
              <a:spcAft>
                <a:spcPts val="0"/>
              </a:spcAft>
              <a:buClr>
                <a:schemeClr val="accent3"/>
              </a:buClr>
              <a:buSzPts val="6000"/>
              <a:buNone/>
              <a:defRPr sz="6000">
                <a:solidFill>
                  <a:schemeClr val="accent3"/>
                </a:solidFill>
              </a:defRPr>
            </a:lvl2pPr>
            <a:lvl3pPr lvl="2" algn="r" rtl="0">
              <a:spcBef>
                <a:spcPts val="0"/>
              </a:spcBef>
              <a:spcAft>
                <a:spcPts val="0"/>
              </a:spcAft>
              <a:buClr>
                <a:schemeClr val="accent3"/>
              </a:buClr>
              <a:buSzPts val="6000"/>
              <a:buNone/>
              <a:defRPr sz="6000">
                <a:solidFill>
                  <a:schemeClr val="accent3"/>
                </a:solidFill>
              </a:defRPr>
            </a:lvl3pPr>
            <a:lvl4pPr lvl="3" algn="r" rtl="0">
              <a:spcBef>
                <a:spcPts val="0"/>
              </a:spcBef>
              <a:spcAft>
                <a:spcPts val="0"/>
              </a:spcAft>
              <a:buClr>
                <a:schemeClr val="accent3"/>
              </a:buClr>
              <a:buSzPts val="6000"/>
              <a:buNone/>
              <a:defRPr sz="6000">
                <a:solidFill>
                  <a:schemeClr val="accent3"/>
                </a:solidFill>
              </a:defRPr>
            </a:lvl4pPr>
            <a:lvl5pPr lvl="4" algn="r" rtl="0">
              <a:spcBef>
                <a:spcPts val="0"/>
              </a:spcBef>
              <a:spcAft>
                <a:spcPts val="0"/>
              </a:spcAft>
              <a:buClr>
                <a:schemeClr val="accent3"/>
              </a:buClr>
              <a:buSzPts val="6000"/>
              <a:buNone/>
              <a:defRPr sz="6000">
                <a:solidFill>
                  <a:schemeClr val="accent3"/>
                </a:solidFill>
              </a:defRPr>
            </a:lvl5pPr>
            <a:lvl6pPr lvl="5" algn="r" rtl="0">
              <a:spcBef>
                <a:spcPts val="0"/>
              </a:spcBef>
              <a:spcAft>
                <a:spcPts val="0"/>
              </a:spcAft>
              <a:buClr>
                <a:schemeClr val="accent3"/>
              </a:buClr>
              <a:buSzPts val="6000"/>
              <a:buNone/>
              <a:defRPr sz="6000">
                <a:solidFill>
                  <a:schemeClr val="accent3"/>
                </a:solidFill>
              </a:defRPr>
            </a:lvl6pPr>
            <a:lvl7pPr lvl="6" algn="r" rtl="0">
              <a:spcBef>
                <a:spcPts val="0"/>
              </a:spcBef>
              <a:spcAft>
                <a:spcPts val="0"/>
              </a:spcAft>
              <a:buClr>
                <a:schemeClr val="accent3"/>
              </a:buClr>
              <a:buSzPts val="6000"/>
              <a:buNone/>
              <a:defRPr sz="6000">
                <a:solidFill>
                  <a:schemeClr val="accent3"/>
                </a:solidFill>
              </a:defRPr>
            </a:lvl7pPr>
            <a:lvl8pPr lvl="7" algn="r" rtl="0">
              <a:spcBef>
                <a:spcPts val="0"/>
              </a:spcBef>
              <a:spcAft>
                <a:spcPts val="0"/>
              </a:spcAft>
              <a:buClr>
                <a:schemeClr val="accent3"/>
              </a:buClr>
              <a:buSzPts val="6000"/>
              <a:buNone/>
              <a:defRPr sz="6000">
                <a:solidFill>
                  <a:schemeClr val="accent3"/>
                </a:solidFill>
              </a:defRPr>
            </a:lvl8pPr>
            <a:lvl9pPr lvl="8" algn="r" rtl="0">
              <a:spcBef>
                <a:spcPts val="0"/>
              </a:spcBef>
              <a:spcAft>
                <a:spcPts val="0"/>
              </a:spcAft>
              <a:buClr>
                <a:schemeClr val="accent3"/>
              </a:buClr>
              <a:buSzPts val="6000"/>
              <a:buNone/>
              <a:defRPr sz="6000">
                <a:solidFill>
                  <a:schemeClr val="accent3"/>
                </a:solidFill>
              </a:defRPr>
            </a:lvl9pPr>
          </a:lstStyle>
          <a:p>
            <a:r>
              <a:t>xx%</a:t>
            </a:r>
          </a:p>
        </p:txBody>
      </p:sp>
      <p:sp>
        <p:nvSpPr>
          <p:cNvPr id="257" name="Google Shape;257;p22"/>
          <p:cNvSpPr txBox="1">
            <a:spLocks noGrp="1"/>
          </p:cNvSpPr>
          <p:nvPr>
            <p:ph type="subTitle" idx="1"/>
          </p:nvPr>
        </p:nvSpPr>
        <p:spPr>
          <a:xfrm>
            <a:off x="5162988" y="2580800"/>
            <a:ext cx="3081000" cy="90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solidFill>
                  <a:schemeClr val="accent1"/>
                </a:solidFill>
              </a:defRPr>
            </a:lvl1pPr>
            <a:lvl2pPr lvl="1" algn="r" rtl="0">
              <a:spcBef>
                <a:spcPts val="0"/>
              </a:spcBef>
              <a:spcAft>
                <a:spcPts val="0"/>
              </a:spcAft>
              <a:buSzPts val="16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15_1">
    <p:spTree>
      <p:nvGrpSpPr>
        <p:cNvPr id="1" name="Shape 258"/>
        <p:cNvGrpSpPr/>
        <p:nvPr/>
      </p:nvGrpSpPr>
      <p:grpSpPr>
        <a:xfrm>
          <a:off x="0" y="0"/>
          <a:ext cx="0" cy="0"/>
          <a:chOff x="0" y="0"/>
          <a:chExt cx="0" cy="0"/>
        </a:xfrm>
      </p:grpSpPr>
      <p:grpSp>
        <p:nvGrpSpPr>
          <p:cNvPr id="259" name="Google Shape;259;p23"/>
          <p:cNvGrpSpPr/>
          <p:nvPr/>
        </p:nvGrpSpPr>
        <p:grpSpPr>
          <a:xfrm>
            <a:off x="179675" y="108775"/>
            <a:ext cx="8920450" cy="4887725"/>
            <a:chOff x="179675" y="108775"/>
            <a:chExt cx="8920450" cy="4887725"/>
          </a:xfrm>
        </p:grpSpPr>
        <p:sp>
          <p:nvSpPr>
            <p:cNvPr id="260" name="Google Shape;260;p23"/>
            <p:cNvSpPr/>
            <p:nvPr/>
          </p:nvSpPr>
          <p:spPr>
            <a:xfrm>
              <a:off x="23750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3"/>
            <p:cNvSpPr/>
            <p:nvPr/>
          </p:nvSpPr>
          <p:spPr>
            <a:xfrm>
              <a:off x="812325" y="37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3"/>
            <p:cNvSpPr/>
            <p:nvPr/>
          </p:nvSpPr>
          <p:spPr>
            <a:xfrm>
              <a:off x="7632825" y="1471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3"/>
            <p:cNvSpPr/>
            <p:nvPr/>
          </p:nvSpPr>
          <p:spPr>
            <a:xfrm>
              <a:off x="2146425" y="4748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3"/>
            <p:cNvSpPr/>
            <p:nvPr/>
          </p:nvSpPr>
          <p:spPr>
            <a:xfrm>
              <a:off x="29846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3"/>
            <p:cNvSpPr/>
            <p:nvPr/>
          </p:nvSpPr>
          <p:spPr>
            <a:xfrm>
              <a:off x="62612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3"/>
            <p:cNvSpPr/>
            <p:nvPr/>
          </p:nvSpPr>
          <p:spPr>
            <a:xfrm>
              <a:off x="3289425" y="1700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3"/>
            <p:cNvSpPr/>
            <p:nvPr/>
          </p:nvSpPr>
          <p:spPr>
            <a:xfrm>
              <a:off x="4441475" y="4448025"/>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3"/>
            <p:cNvSpPr/>
            <p:nvPr/>
          </p:nvSpPr>
          <p:spPr>
            <a:xfrm>
              <a:off x="1046050" y="30617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3"/>
            <p:cNvSpPr/>
            <p:nvPr/>
          </p:nvSpPr>
          <p:spPr>
            <a:xfrm>
              <a:off x="5990950" y="240065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3"/>
            <p:cNvSpPr/>
            <p:nvPr/>
          </p:nvSpPr>
          <p:spPr>
            <a:xfrm>
              <a:off x="6489825" y="3148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3"/>
            <p:cNvSpPr/>
            <p:nvPr/>
          </p:nvSpPr>
          <p:spPr>
            <a:xfrm>
              <a:off x="7785225" y="3300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3"/>
            <p:cNvSpPr/>
            <p:nvPr/>
          </p:nvSpPr>
          <p:spPr>
            <a:xfrm>
              <a:off x="79376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3"/>
            <p:cNvSpPr/>
            <p:nvPr/>
          </p:nvSpPr>
          <p:spPr>
            <a:xfrm>
              <a:off x="6642225" y="4519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3"/>
            <p:cNvSpPr/>
            <p:nvPr/>
          </p:nvSpPr>
          <p:spPr>
            <a:xfrm>
              <a:off x="5346825" y="3224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3"/>
            <p:cNvSpPr/>
            <p:nvPr/>
          </p:nvSpPr>
          <p:spPr>
            <a:xfrm>
              <a:off x="9080625" y="2005200"/>
              <a:ext cx="19500" cy="1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3"/>
            <p:cNvSpPr/>
            <p:nvPr/>
          </p:nvSpPr>
          <p:spPr>
            <a:xfrm>
              <a:off x="393825" y="1090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3"/>
            <p:cNvSpPr/>
            <p:nvPr/>
          </p:nvSpPr>
          <p:spPr>
            <a:xfrm>
              <a:off x="4889625" y="1243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3"/>
            <p:cNvSpPr/>
            <p:nvPr/>
          </p:nvSpPr>
          <p:spPr>
            <a:xfrm>
              <a:off x="86234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3"/>
            <p:cNvSpPr/>
            <p:nvPr/>
          </p:nvSpPr>
          <p:spPr>
            <a:xfrm>
              <a:off x="82424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3"/>
            <p:cNvSpPr/>
            <p:nvPr/>
          </p:nvSpPr>
          <p:spPr>
            <a:xfrm>
              <a:off x="8775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23"/>
            <p:cNvSpPr/>
            <p:nvPr/>
          </p:nvSpPr>
          <p:spPr>
            <a:xfrm>
              <a:off x="8013825" y="2462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23"/>
            <p:cNvSpPr/>
            <p:nvPr/>
          </p:nvSpPr>
          <p:spPr>
            <a:xfrm>
              <a:off x="8394825" y="2614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3"/>
            <p:cNvSpPr/>
            <p:nvPr/>
          </p:nvSpPr>
          <p:spPr>
            <a:xfrm>
              <a:off x="8318625" y="4977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23"/>
            <p:cNvSpPr/>
            <p:nvPr/>
          </p:nvSpPr>
          <p:spPr>
            <a:xfrm>
              <a:off x="6108825" y="2691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3"/>
            <p:cNvSpPr/>
            <p:nvPr/>
          </p:nvSpPr>
          <p:spPr>
            <a:xfrm>
              <a:off x="59564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3"/>
            <p:cNvSpPr/>
            <p:nvPr/>
          </p:nvSpPr>
          <p:spPr>
            <a:xfrm>
              <a:off x="3594225" y="32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3"/>
            <p:cNvSpPr/>
            <p:nvPr/>
          </p:nvSpPr>
          <p:spPr>
            <a:xfrm>
              <a:off x="3746625" y="252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3"/>
            <p:cNvSpPr/>
            <p:nvPr/>
          </p:nvSpPr>
          <p:spPr>
            <a:xfrm>
              <a:off x="3899025" y="375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3"/>
            <p:cNvSpPr/>
            <p:nvPr/>
          </p:nvSpPr>
          <p:spPr>
            <a:xfrm>
              <a:off x="3441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3"/>
            <p:cNvSpPr/>
            <p:nvPr/>
          </p:nvSpPr>
          <p:spPr>
            <a:xfrm>
              <a:off x="3746625" y="413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3"/>
            <p:cNvSpPr/>
            <p:nvPr/>
          </p:nvSpPr>
          <p:spPr>
            <a:xfrm>
              <a:off x="15368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3"/>
            <p:cNvSpPr/>
            <p:nvPr/>
          </p:nvSpPr>
          <p:spPr>
            <a:xfrm>
              <a:off x="1326350" y="48317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3"/>
            <p:cNvSpPr/>
            <p:nvPr/>
          </p:nvSpPr>
          <p:spPr>
            <a:xfrm>
              <a:off x="1478750" y="48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3"/>
            <p:cNvSpPr/>
            <p:nvPr/>
          </p:nvSpPr>
          <p:spPr>
            <a:xfrm>
              <a:off x="8336750" y="1097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3"/>
            <p:cNvSpPr/>
            <p:nvPr/>
          </p:nvSpPr>
          <p:spPr>
            <a:xfrm>
              <a:off x="7879550" y="429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3"/>
            <p:cNvSpPr/>
            <p:nvPr/>
          </p:nvSpPr>
          <p:spPr>
            <a:xfrm>
              <a:off x="4298150" y="2240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3"/>
            <p:cNvSpPr/>
            <p:nvPr/>
          </p:nvSpPr>
          <p:spPr>
            <a:xfrm>
              <a:off x="179675" y="2851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3"/>
            <p:cNvSpPr/>
            <p:nvPr/>
          </p:nvSpPr>
          <p:spPr>
            <a:xfrm>
              <a:off x="789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3"/>
            <p:cNvSpPr/>
            <p:nvPr/>
          </p:nvSpPr>
          <p:spPr>
            <a:xfrm>
              <a:off x="4218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3"/>
            <p:cNvSpPr/>
            <p:nvPr/>
          </p:nvSpPr>
          <p:spPr>
            <a:xfrm>
              <a:off x="5361275" y="4909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3"/>
            <p:cNvSpPr/>
            <p:nvPr/>
          </p:nvSpPr>
          <p:spPr>
            <a:xfrm>
              <a:off x="1475075" y="1556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3"/>
            <p:cNvSpPr/>
            <p:nvPr/>
          </p:nvSpPr>
          <p:spPr>
            <a:xfrm>
              <a:off x="3227675" y="1861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3"/>
            <p:cNvSpPr/>
            <p:nvPr/>
          </p:nvSpPr>
          <p:spPr>
            <a:xfrm>
              <a:off x="2389475" y="3309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3"/>
            <p:cNvSpPr/>
            <p:nvPr/>
          </p:nvSpPr>
          <p:spPr>
            <a:xfrm>
              <a:off x="8485475" y="2928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3"/>
            <p:cNvSpPr/>
            <p:nvPr/>
          </p:nvSpPr>
          <p:spPr>
            <a:xfrm>
              <a:off x="5437475" y="1175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23"/>
            <p:cNvSpPr/>
            <p:nvPr/>
          </p:nvSpPr>
          <p:spPr>
            <a:xfrm>
              <a:off x="2846675" y="4680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23"/>
            <p:cNvSpPr/>
            <p:nvPr/>
          </p:nvSpPr>
          <p:spPr>
            <a:xfrm>
              <a:off x="6428075" y="2623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3"/>
            <p:cNvSpPr/>
            <p:nvPr/>
          </p:nvSpPr>
          <p:spPr>
            <a:xfrm>
              <a:off x="3151475" y="1023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3"/>
            <p:cNvSpPr/>
            <p:nvPr/>
          </p:nvSpPr>
          <p:spPr>
            <a:xfrm>
              <a:off x="8942675" y="4604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23"/>
            <p:cNvSpPr/>
            <p:nvPr/>
          </p:nvSpPr>
          <p:spPr>
            <a:xfrm>
              <a:off x="9018875" y="2318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3"/>
            <p:cNvSpPr/>
            <p:nvPr/>
          </p:nvSpPr>
          <p:spPr>
            <a:xfrm>
              <a:off x="6732875" y="1632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3"/>
            <p:cNvSpPr/>
            <p:nvPr/>
          </p:nvSpPr>
          <p:spPr>
            <a:xfrm>
              <a:off x="7342475" y="337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3"/>
            <p:cNvSpPr/>
            <p:nvPr/>
          </p:nvSpPr>
          <p:spPr>
            <a:xfrm>
              <a:off x="3913475" y="108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52588"/>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Anton"/>
              <a:buNone/>
              <a:defRPr sz="2800">
                <a:solidFill>
                  <a:schemeClr val="dk2"/>
                </a:solidFill>
                <a:latin typeface="Anton"/>
                <a:ea typeface="Anton"/>
                <a:cs typeface="Anton"/>
                <a:sym typeface="Anton"/>
              </a:defRPr>
            </a:lvl1pPr>
            <a:lvl2pPr lvl="1">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2pPr>
            <a:lvl3pPr lvl="2">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3pPr>
            <a:lvl4pPr lvl="3">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4pPr>
            <a:lvl5pPr lvl="4">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5pPr>
            <a:lvl6pPr lvl="5">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6pPr>
            <a:lvl7pPr lvl="6">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7pPr>
            <a:lvl8pPr lvl="7">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8pPr>
            <a:lvl9pPr lvl="8">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9pPr>
          </a:lstStyle>
          <a:p>
            <a:endParaRPr/>
          </a:p>
        </p:txBody>
      </p:sp>
      <p:sp>
        <p:nvSpPr>
          <p:cNvPr id="7" name="Google Shape;7;p1"/>
          <p:cNvSpPr txBox="1">
            <a:spLocks noGrp="1"/>
          </p:cNvSpPr>
          <p:nvPr>
            <p:ph type="body" idx="1"/>
          </p:nvPr>
        </p:nvSpPr>
        <p:spPr>
          <a:xfrm>
            <a:off x="720000" y="1260038"/>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Nunito SemiBold"/>
              <a:buChar char="●"/>
              <a:defRPr sz="1800">
                <a:solidFill>
                  <a:schemeClr val="lt2"/>
                </a:solidFill>
                <a:latin typeface="Nunito SemiBold"/>
                <a:ea typeface="Nunito SemiBold"/>
                <a:cs typeface="Nunito SemiBold"/>
                <a:sym typeface="Nunito SemiBold"/>
              </a:defRPr>
            </a:lvl1pPr>
            <a:lvl2pPr marL="914400" lvl="1" indent="-330200">
              <a:lnSpc>
                <a:spcPct val="100000"/>
              </a:lnSpc>
              <a:spcBef>
                <a:spcPts val="0"/>
              </a:spcBef>
              <a:spcAft>
                <a:spcPts val="0"/>
              </a:spcAft>
              <a:buClr>
                <a:schemeClr val="lt2"/>
              </a:buClr>
              <a:buSzPts val="1600"/>
              <a:buFont typeface="Nunito SemiBold"/>
              <a:buChar char="○"/>
              <a:defRPr sz="1600">
                <a:solidFill>
                  <a:schemeClr val="lt2"/>
                </a:solidFill>
                <a:latin typeface="Nunito SemiBold"/>
                <a:ea typeface="Nunito SemiBold"/>
                <a:cs typeface="Nunito SemiBold"/>
                <a:sym typeface="Nunito SemiBold"/>
              </a:defRPr>
            </a:lvl2pPr>
            <a:lvl3pPr marL="1371600" lvl="2"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3pPr>
            <a:lvl4pPr marL="1828800" lvl="3"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4pPr>
            <a:lvl5pPr marL="2286000" lvl="4"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5pPr>
            <a:lvl6pPr marL="2743200" lvl="5"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6pPr>
            <a:lvl7pPr marL="3200400" lvl="6"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7pPr>
            <a:lvl8pPr marL="3657600" lvl="7"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8pPr>
            <a:lvl9pPr marL="4114800" lvl="8"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9pPr>
          </a:lstStyle>
          <a:p>
            <a:endParaRPr/>
          </a:p>
        </p:txBody>
      </p:sp>
      <p:sp>
        <p:nvSpPr>
          <p:cNvPr id="8" name="Google Shape;8;p1"/>
          <p:cNvSpPr/>
          <p:nvPr/>
        </p:nvSpPr>
        <p:spPr>
          <a:xfrm>
            <a:off x="89025" y="398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p1"/>
          <p:cNvSpPr/>
          <p:nvPr/>
        </p:nvSpPr>
        <p:spPr>
          <a:xfrm>
            <a:off x="8318625" y="10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1"/>
          <p:cNvSpPr/>
          <p:nvPr/>
        </p:nvSpPr>
        <p:spPr>
          <a:xfrm>
            <a:off x="5651625" y="10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1"/>
          <p:cNvGrpSpPr/>
          <p:nvPr/>
        </p:nvGrpSpPr>
        <p:grpSpPr>
          <a:xfrm>
            <a:off x="179675" y="108775"/>
            <a:ext cx="8920450" cy="4887725"/>
            <a:chOff x="179675" y="108775"/>
            <a:chExt cx="8920450" cy="4887725"/>
          </a:xfrm>
        </p:grpSpPr>
        <p:sp>
          <p:nvSpPr>
            <p:cNvPr id="12" name="Google Shape;12;p1"/>
            <p:cNvSpPr/>
            <p:nvPr/>
          </p:nvSpPr>
          <p:spPr>
            <a:xfrm>
              <a:off x="23750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1"/>
            <p:cNvSpPr/>
            <p:nvPr/>
          </p:nvSpPr>
          <p:spPr>
            <a:xfrm>
              <a:off x="812325" y="37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1"/>
            <p:cNvSpPr/>
            <p:nvPr/>
          </p:nvSpPr>
          <p:spPr>
            <a:xfrm>
              <a:off x="7632825" y="1471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1"/>
            <p:cNvSpPr/>
            <p:nvPr/>
          </p:nvSpPr>
          <p:spPr>
            <a:xfrm>
              <a:off x="2146425" y="4748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1"/>
            <p:cNvSpPr/>
            <p:nvPr/>
          </p:nvSpPr>
          <p:spPr>
            <a:xfrm>
              <a:off x="29846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1"/>
            <p:cNvSpPr/>
            <p:nvPr/>
          </p:nvSpPr>
          <p:spPr>
            <a:xfrm>
              <a:off x="62612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1"/>
            <p:cNvSpPr/>
            <p:nvPr/>
          </p:nvSpPr>
          <p:spPr>
            <a:xfrm>
              <a:off x="3289425" y="1700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1"/>
            <p:cNvSpPr/>
            <p:nvPr/>
          </p:nvSpPr>
          <p:spPr>
            <a:xfrm>
              <a:off x="4441475" y="4448025"/>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1"/>
            <p:cNvSpPr/>
            <p:nvPr/>
          </p:nvSpPr>
          <p:spPr>
            <a:xfrm>
              <a:off x="1046050" y="30617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1"/>
            <p:cNvSpPr/>
            <p:nvPr/>
          </p:nvSpPr>
          <p:spPr>
            <a:xfrm>
              <a:off x="5990950" y="240065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1"/>
            <p:cNvSpPr/>
            <p:nvPr/>
          </p:nvSpPr>
          <p:spPr>
            <a:xfrm>
              <a:off x="6489825" y="3148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1"/>
            <p:cNvSpPr/>
            <p:nvPr/>
          </p:nvSpPr>
          <p:spPr>
            <a:xfrm>
              <a:off x="7785225" y="3300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1"/>
            <p:cNvSpPr/>
            <p:nvPr/>
          </p:nvSpPr>
          <p:spPr>
            <a:xfrm>
              <a:off x="79376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1"/>
            <p:cNvSpPr/>
            <p:nvPr/>
          </p:nvSpPr>
          <p:spPr>
            <a:xfrm>
              <a:off x="6642225" y="4519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1"/>
            <p:cNvSpPr/>
            <p:nvPr/>
          </p:nvSpPr>
          <p:spPr>
            <a:xfrm>
              <a:off x="5346825" y="3224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1"/>
            <p:cNvSpPr/>
            <p:nvPr/>
          </p:nvSpPr>
          <p:spPr>
            <a:xfrm>
              <a:off x="9080625" y="2005200"/>
              <a:ext cx="19500" cy="1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1"/>
            <p:cNvSpPr/>
            <p:nvPr/>
          </p:nvSpPr>
          <p:spPr>
            <a:xfrm>
              <a:off x="393825" y="1090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1"/>
            <p:cNvSpPr/>
            <p:nvPr/>
          </p:nvSpPr>
          <p:spPr>
            <a:xfrm>
              <a:off x="4889625" y="1243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1"/>
            <p:cNvSpPr/>
            <p:nvPr/>
          </p:nvSpPr>
          <p:spPr>
            <a:xfrm>
              <a:off x="86234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1"/>
            <p:cNvSpPr/>
            <p:nvPr/>
          </p:nvSpPr>
          <p:spPr>
            <a:xfrm>
              <a:off x="82424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1"/>
            <p:cNvSpPr/>
            <p:nvPr/>
          </p:nvSpPr>
          <p:spPr>
            <a:xfrm>
              <a:off x="8775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1"/>
            <p:cNvSpPr/>
            <p:nvPr/>
          </p:nvSpPr>
          <p:spPr>
            <a:xfrm>
              <a:off x="8013825" y="2462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1"/>
            <p:cNvSpPr/>
            <p:nvPr/>
          </p:nvSpPr>
          <p:spPr>
            <a:xfrm>
              <a:off x="8394825" y="2614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1"/>
            <p:cNvSpPr/>
            <p:nvPr/>
          </p:nvSpPr>
          <p:spPr>
            <a:xfrm>
              <a:off x="8318625" y="4977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1"/>
            <p:cNvSpPr/>
            <p:nvPr/>
          </p:nvSpPr>
          <p:spPr>
            <a:xfrm>
              <a:off x="6108825" y="2691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1"/>
            <p:cNvSpPr/>
            <p:nvPr/>
          </p:nvSpPr>
          <p:spPr>
            <a:xfrm>
              <a:off x="59564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1"/>
            <p:cNvSpPr/>
            <p:nvPr/>
          </p:nvSpPr>
          <p:spPr>
            <a:xfrm>
              <a:off x="3594225" y="32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1"/>
            <p:cNvSpPr/>
            <p:nvPr/>
          </p:nvSpPr>
          <p:spPr>
            <a:xfrm>
              <a:off x="3746625" y="252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1"/>
            <p:cNvSpPr/>
            <p:nvPr/>
          </p:nvSpPr>
          <p:spPr>
            <a:xfrm>
              <a:off x="3899025" y="375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1"/>
            <p:cNvSpPr/>
            <p:nvPr/>
          </p:nvSpPr>
          <p:spPr>
            <a:xfrm>
              <a:off x="3441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1"/>
            <p:cNvSpPr/>
            <p:nvPr/>
          </p:nvSpPr>
          <p:spPr>
            <a:xfrm>
              <a:off x="3746625" y="413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1"/>
            <p:cNvSpPr/>
            <p:nvPr/>
          </p:nvSpPr>
          <p:spPr>
            <a:xfrm>
              <a:off x="15368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1"/>
            <p:cNvSpPr/>
            <p:nvPr/>
          </p:nvSpPr>
          <p:spPr>
            <a:xfrm>
              <a:off x="1326350" y="48317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1"/>
            <p:cNvSpPr/>
            <p:nvPr/>
          </p:nvSpPr>
          <p:spPr>
            <a:xfrm>
              <a:off x="1478750" y="48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1"/>
            <p:cNvSpPr/>
            <p:nvPr/>
          </p:nvSpPr>
          <p:spPr>
            <a:xfrm>
              <a:off x="8336750" y="1097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1"/>
            <p:cNvSpPr/>
            <p:nvPr/>
          </p:nvSpPr>
          <p:spPr>
            <a:xfrm>
              <a:off x="7879550" y="429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1"/>
            <p:cNvSpPr/>
            <p:nvPr/>
          </p:nvSpPr>
          <p:spPr>
            <a:xfrm>
              <a:off x="4298150" y="2240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1"/>
            <p:cNvSpPr/>
            <p:nvPr/>
          </p:nvSpPr>
          <p:spPr>
            <a:xfrm>
              <a:off x="179675" y="2851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1"/>
            <p:cNvSpPr/>
            <p:nvPr/>
          </p:nvSpPr>
          <p:spPr>
            <a:xfrm>
              <a:off x="789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1"/>
            <p:cNvSpPr/>
            <p:nvPr/>
          </p:nvSpPr>
          <p:spPr>
            <a:xfrm>
              <a:off x="4218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1"/>
            <p:cNvSpPr/>
            <p:nvPr/>
          </p:nvSpPr>
          <p:spPr>
            <a:xfrm>
              <a:off x="5361275" y="4909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1"/>
            <p:cNvSpPr/>
            <p:nvPr/>
          </p:nvSpPr>
          <p:spPr>
            <a:xfrm>
              <a:off x="1475075" y="1556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
            <p:cNvSpPr/>
            <p:nvPr/>
          </p:nvSpPr>
          <p:spPr>
            <a:xfrm>
              <a:off x="3227675" y="1861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
            <p:cNvSpPr/>
            <p:nvPr/>
          </p:nvSpPr>
          <p:spPr>
            <a:xfrm>
              <a:off x="2389475" y="3309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
            <p:cNvSpPr/>
            <p:nvPr/>
          </p:nvSpPr>
          <p:spPr>
            <a:xfrm>
              <a:off x="8485475" y="2928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
            <p:cNvSpPr/>
            <p:nvPr/>
          </p:nvSpPr>
          <p:spPr>
            <a:xfrm>
              <a:off x="5437475" y="1175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1"/>
            <p:cNvSpPr/>
            <p:nvPr/>
          </p:nvSpPr>
          <p:spPr>
            <a:xfrm>
              <a:off x="2846675" y="4680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1"/>
            <p:cNvSpPr/>
            <p:nvPr/>
          </p:nvSpPr>
          <p:spPr>
            <a:xfrm>
              <a:off x="6428075" y="2623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
            <p:cNvSpPr/>
            <p:nvPr/>
          </p:nvSpPr>
          <p:spPr>
            <a:xfrm>
              <a:off x="3151475" y="1023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1"/>
            <p:cNvSpPr/>
            <p:nvPr/>
          </p:nvSpPr>
          <p:spPr>
            <a:xfrm>
              <a:off x="8942675" y="4604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1"/>
            <p:cNvSpPr/>
            <p:nvPr/>
          </p:nvSpPr>
          <p:spPr>
            <a:xfrm>
              <a:off x="9018875" y="2318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1"/>
            <p:cNvSpPr/>
            <p:nvPr/>
          </p:nvSpPr>
          <p:spPr>
            <a:xfrm>
              <a:off x="6732875" y="1632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
            <p:cNvSpPr/>
            <p:nvPr/>
          </p:nvSpPr>
          <p:spPr>
            <a:xfrm>
              <a:off x="7342475" y="337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
            <p:cNvSpPr/>
            <p:nvPr/>
          </p:nvSpPr>
          <p:spPr>
            <a:xfrm>
              <a:off x="3913475" y="108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63" r:id="rId4"/>
    <p:sldLayoutId id="2147483664"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0000" y="609600"/>
            <a:ext cx="7524000" cy="1334814"/>
          </a:xfrm>
        </p:spPr>
        <p:txBody>
          <a:bodyPr/>
          <a:lstStyle/>
          <a:p>
            <a:pPr lvl="0" algn="ctr"/>
            <a:r>
              <a:rPr lang="en-US" sz="2400" dirty="0">
                <a:solidFill>
                  <a:schemeClr val="bg1"/>
                </a:solidFill>
                <a:latin typeface="Nunito SemiBold" charset="0"/>
              </a:rPr>
              <a:t>Cornelia </a:t>
            </a:r>
            <a:r>
              <a:rPr lang="en-US" sz="2400" dirty="0" err="1">
                <a:solidFill>
                  <a:schemeClr val="bg1"/>
                </a:solidFill>
                <a:latin typeface="Nunito SemiBold" charset="0"/>
              </a:rPr>
              <a:t>Stardeli</a:t>
            </a:r>
            <a:br>
              <a:rPr lang="en-US" sz="2400" dirty="0">
                <a:solidFill>
                  <a:schemeClr val="bg1"/>
                </a:solidFill>
                <a:latin typeface="Nunito SemiBold" charset="0"/>
              </a:rPr>
            </a:br>
            <a:r>
              <a:rPr lang="en-US" sz="2400" dirty="0">
                <a:solidFill>
                  <a:schemeClr val="bg1"/>
                </a:solidFill>
                <a:latin typeface="Nunito SemiBold" charset="0"/>
              </a:rPr>
              <a:t>Joanna </a:t>
            </a:r>
            <a:r>
              <a:rPr lang="en-US" sz="2400" dirty="0" err="1">
                <a:solidFill>
                  <a:schemeClr val="bg1"/>
                </a:solidFill>
                <a:latin typeface="Nunito SemiBold" charset="0"/>
              </a:rPr>
              <a:t>Boutzi</a:t>
            </a:r>
            <a:br>
              <a:rPr lang="en-US" sz="2400" dirty="0">
                <a:solidFill>
                  <a:schemeClr val="bg1"/>
                </a:solidFill>
                <a:latin typeface="Nunito SemiBold" charset="0"/>
              </a:rPr>
            </a:br>
            <a:r>
              <a:rPr lang="en-US" sz="2400" dirty="0">
                <a:solidFill>
                  <a:schemeClr val="bg1"/>
                </a:solidFill>
                <a:latin typeface="Nunito SemiBold" charset="0"/>
              </a:rPr>
              <a:t>Chrysa </a:t>
            </a:r>
            <a:r>
              <a:rPr lang="en-US" sz="2400" dirty="0" err="1">
                <a:solidFill>
                  <a:schemeClr val="bg1"/>
                </a:solidFill>
                <a:latin typeface="Nunito SemiBold" charset="0"/>
              </a:rPr>
              <a:t>Keselidou</a:t>
            </a:r>
            <a:br>
              <a:rPr lang="en-US" dirty="0">
                <a:latin typeface="Nunito SemiBold" charset="0"/>
              </a:rPr>
            </a:br>
            <a:br>
              <a:rPr lang="en-US" dirty="0">
                <a:latin typeface="Nunito SemiBold" charset="0"/>
              </a:rPr>
            </a:br>
            <a:br>
              <a:rPr lang="en-US" dirty="0">
                <a:latin typeface="Nunito SemiBold" charset="0"/>
              </a:rPr>
            </a:br>
            <a:br>
              <a:rPr lang="en-US" dirty="0">
                <a:latin typeface="Nunito SemiBold" charset="0"/>
              </a:rPr>
            </a:br>
            <a:r>
              <a:rPr lang="en-US" sz="3200" b="1" dirty="0">
                <a:solidFill>
                  <a:schemeClr val="bg1"/>
                </a:solidFill>
                <a:latin typeface="+mj-lt"/>
              </a:rPr>
              <a:t> ECLIPSES</a:t>
            </a:r>
            <a:br>
              <a:rPr lang="el-GR" sz="3200" b="1" dirty="0">
                <a:solidFill>
                  <a:schemeClr val="bg1"/>
                </a:solidFill>
                <a:latin typeface="+mj-lt"/>
              </a:rPr>
            </a:br>
            <a:br>
              <a:rPr lang="el-GR" b="1" dirty="0">
                <a:solidFill>
                  <a:schemeClr val="bg1"/>
                </a:solidFill>
                <a:latin typeface="+mj-lt"/>
              </a:rPr>
            </a:br>
            <a:br>
              <a:rPr lang="el-GR" b="1" dirty="0">
                <a:solidFill>
                  <a:schemeClr val="bg1"/>
                </a:solidFill>
                <a:latin typeface="+mj-lt"/>
              </a:rPr>
            </a:br>
            <a:br>
              <a:rPr lang="el-GR" dirty="0">
                <a:solidFill>
                  <a:schemeClr val="bg1"/>
                </a:solidFill>
              </a:rPr>
            </a:br>
            <a:endParaRPr lang="el-G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227424" y="1189800"/>
            <a:ext cx="4700835" cy="3429000"/>
          </a:xfrm>
        </p:spPr>
        <p:style>
          <a:lnRef idx="3">
            <a:schemeClr val="lt1"/>
          </a:lnRef>
          <a:fillRef idx="1">
            <a:schemeClr val="accent5"/>
          </a:fillRef>
          <a:effectRef idx="1">
            <a:schemeClr val="accent5"/>
          </a:effectRef>
          <a:fontRef idx="minor">
            <a:schemeClr val="lt1"/>
          </a:fontRef>
        </p:style>
        <p:txBody>
          <a:bodyPr>
            <a:normAutofit/>
          </a:bodyPr>
          <a:lstStyle/>
          <a:p>
            <a:pPr>
              <a:buFont typeface="Arial" pitchFamily="34" charset="0"/>
              <a:buChar char="•"/>
            </a:pPr>
            <a:r>
              <a:rPr lang="el-GR" sz="2400" dirty="0">
                <a:solidFill>
                  <a:schemeClr val="tx1"/>
                </a:solidFill>
                <a:latin typeface="Calibri Light" pitchFamily="34" charset="0"/>
                <a:cs typeface="Calibri Light" pitchFamily="34" charset="0"/>
              </a:rPr>
              <a:t>Στις μερικές εκλείψεις, μετά βίας γίνεται αισθητή η μείωση της ροής του ηλιακού φωτός.</a:t>
            </a:r>
          </a:p>
          <a:p>
            <a:pPr>
              <a:buFont typeface="Arial" pitchFamily="34" charset="0"/>
              <a:buChar char="•"/>
            </a:pPr>
            <a:r>
              <a:rPr lang="el-GR" sz="2400" dirty="0">
                <a:solidFill>
                  <a:schemeClr val="tx1"/>
                </a:solidFill>
                <a:latin typeface="Calibri Light" pitchFamily="34" charset="0"/>
                <a:cs typeface="Calibri Light" pitchFamily="34" charset="0"/>
              </a:rPr>
              <a:t>  Ο ήλιος φαίνεται λειψός.</a:t>
            </a:r>
          </a:p>
          <a:p>
            <a:pPr>
              <a:buFont typeface="Arial" pitchFamily="34" charset="0"/>
              <a:buChar char="•"/>
            </a:pPr>
            <a:r>
              <a:rPr lang="el-GR" sz="2400" dirty="0">
                <a:solidFill>
                  <a:schemeClr val="tx1"/>
                </a:solidFill>
                <a:latin typeface="Calibri Light" pitchFamily="34" charset="0"/>
                <a:cs typeface="Calibri Light" pitchFamily="34" charset="0"/>
              </a:rPr>
              <a:t> Στη μερική έκλειψη ηλίου ο παρατηρητής βλέπει ένα ποσοστό του ήλιου «φαγωμένο» από τη σελήνη.</a:t>
            </a:r>
          </a:p>
          <a:p>
            <a:endParaRPr lang="el-GR" sz="2400" dirty="0">
              <a:solidFill>
                <a:schemeClr val="tx1"/>
              </a:solidFill>
              <a:latin typeface="Calibri Light" pitchFamily="34" charset="0"/>
              <a:cs typeface="Calibri Light" pitchFamily="34" charset="0"/>
            </a:endParaRPr>
          </a:p>
        </p:txBody>
      </p:sp>
      <p:sp>
        <p:nvSpPr>
          <p:cNvPr id="6" name="Τίτλος 1"/>
          <p:cNvSpPr txBox="1">
            <a:spLocks/>
          </p:cNvSpPr>
          <p:nvPr/>
        </p:nvSpPr>
        <p:spPr>
          <a:xfrm>
            <a:off x="522514" y="377001"/>
            <a:ext cx="10515600" cy="1325563"/>
          </a:xfrm>
          <a:prstGeom prst="rect">
            <a:avLst/>
          </a:prstGeom>
          <a:noFill/>
          <a:ln>
            <a:noFill/>
          </a:ln>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
                <a:schemeClr val="dk2"/>
              </a:buClr>
              <a:buSzPts val="2400"/>
              <a:buFont typeface="Anton"/>
              <a:buNone/>
              <a:tabLst/>
              <a:defRPr/>
            </a:pPr>
            <a:r>
              <a:rPr kumimoji="0" lang="el-GR" sz="2800" b="1" i="0" u="sng" strike="noStrike" kern="0" cap="none" spc="0" normalizeH="0" baseline="0" noProof="0" dirty="0">
                <a:ln>
                  <a:noFill/>
                </a:ln>
                <a:solidFill>
                  <a:schemeClr val="dk2"/>
                </a:solidFill>
                <a:effectLst/>
                <a:uLnTx/>
                <a:uFillTx/>
                <a:latin typeface="Anton"/>
                <a:ea typeface="Anton"/>
                <a:cs typeface="Anton"/>
                <a:sym typeface="Anton"/>
              </a:rPr>
              <a:t>Μερική έκλειψη ηλίου</a:t>
            </a:r>
          </a:p>
        </p:txBody>
      </p:sp>
      <p:pic>
        <p:nvPicPr>
          <p:cNvPr id="9" name="Θέση περιεχομένου 4"/>
          <p:cNvPicPr>
            <a:picLocks noChangeAspect="1"/>
          </p:cNvPicPr>
          <p:nvPr/>
        </p:nvPicPr>
        <p:blipFill>
          <a:blip r:embed="rId3"/>
          <a:stretch>
            <a:fillRect/>
          </a:stretch>
        </p:blipFill>
        <p:spPr>
          <a:xfrm>
            <a:off x="5150923" y="1488785"/>
            <a:ext cx="3828434" cy="26913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chemeClr val="bg1"/>
                </a:solidFill>
                <a:latin typeface="+mj-lt"/>
              </a:rPr>
              <a:t>Partial Sun eclipse</a:t>
            </a:r>
            <a:endParaRPr lang="el-GR" dirty="0">
              <a:solidFill>
                <a:schemeClr val="bg1"/>
              </a:solidFill>
              <a:latin typeface="+mj-lt"/>
            </a:endParaRPr>
          </a:p>
        </p:txBody>
      </p:sp>
      <p:sp>
        <p:nvSpPr>
          <p:cNvPr id="3" name="2 - Θέση κειμένου"/>
          <p:cNvSpPr>
            <a:spLocks noGrp="1"/>
          </p:cNvSpPr>
          <p:nvPr>
            <p:ph type="body" idx="1"/>
          </p:nvPr>
        </p:nvSpPr>
        <p:spPr/>
        <p:txBody>
          <a:bodyPr/>
          <a:lstStyle/>
          <a:p>
            <a:endParaRPr lang="en-US" sz="1600" dirty="0">
              <a:solidFill>
                <a:schemeClr val="bg1"/>
              </a:solidFill>
              <a:latin typeface="+mj-lt"/>
            </a:endParaRPr>
          </a:p>
          <a:p>
            <a:pPr>
              <a:buNone/>
            </a:pPr>
            <a:r>
              <a:rPr lang="en-US" sz="1800" dirty="0">
                <a:solidFill>
                  <a:schemeClr val="bg1"/>
                </a:solidFill>
                <a:latin typeface="+mj-lt"/>
              </a:rPr>
              <a:t>A </a:t>
            </a:r>
            <a:r>
              <a:rPr lang="en-US" sz="1800" b="1" dirty="0">
                <a:solidFill>
                  <a:schemeClr val="bg1"/>
                </a:solidFill>
                <a:latin typeface="+mj-lt"/>
              </a:rPr>
              <a:t>partial eclipse</a:t>
            </a:r>
            <a:r>
              <a:rPr lang="en-US" sz="1800" dirty="0">
                <a:solidFill>
                  <a:schemeClr val="bg1"/>
                </a:solidFill>
                <a:latin typeface="+mj-lt"/>
              </a:rPr>
              <a:t> occurs when the moon passes almost directly between </a:t>
            </a:r>
          </a:p>
          <a:p>
            <a:pPr>
              <a:buNone/>
            </a:pPr>
            <a:r>
              <a:rPr lang="en-US" sz="1800" dirty="0">
                <a:solidFill>
                  <a:schemeClr val="bg1"/>
                </a:solidFill>
                <a:latin typeface="+mj-lt"/>
              </a:rPr>
              <a:t>the </a:t>
            </a:r>
            <a:r>
              <a:rPr lang="en-US" sz="1800" b="1" dirty="0">
                <a:solidFill>
                  <a:schemeClr val="bg1"/>
                </a:solidFill>
                <a:latin typeface="+mj-lt"/>
              </a:rPr>
              <a:t>sun</a:t>
            </a:r>
            <a:r>
              <a:rPr lang="en-US" sz="1800" dirty="0">
                <a:solidFill>
                  <a:schemeClr val="bg1"/>
                </a:solidFill>
                <a:latin typeface="+mj-lt"/>
              </a:rPr>
              <a:t> and the Earth.  The Sun is half-seen.</a:t>
            </a:r>
          </a:p>
          <a:p>
            <a:endParaRPr lang="en-US" sz="1800" dirty="0">
              <a:solidFill>
                <a:schemeClr val="bg1"/>
              </a:solidFill>
              <a:latin typeface="+mj-lt"/>
            </a:endParaRPr>
          </a:p>
          <a:p>
            <a:endParaRPr lang="en-US" sz="1800" dirty="0">
              <a:solidFill>
                <a:schemeClr val="bg1"/>
              </a:solidFill>
              <a:latin typeface="+mj-lt"/>
            </a:endParaRPr>
          </a:p>
          <a:p>
            <a:pPr>
              <a:buNone/>
            </a:pPr>
            <a:r>
              <a:rPr lang="en-US" sz="1800" dirty="0">
                <a:solidFill>
                  <a:schemeClr val="bg1"/>
                </a:solidFill>
                <a:latin typeface="+mj-lt"/>
              </a:rPr>
              <a:t>Since the sun’s light is not totally blocked the observer can see the Sun’s </a:t>
            </a:r>
          </a:p>
          <a:p>
            <a:pPr>
              <a:buNone/>
            </a:pPr>
            <a:r>
              <a:rPr lang="en-US" sz="1800" dirty="0">
                <a:solidFill>
                  <a:schemeClr val="bg1"/>
                </a:solidFill>
                <a:latin typeface="+mj-lt"/>
              </a:rPr>
              <a:t>Part </a:t>
            </a:r>
            <a:r>
              <a:rPr lang="en-US" sz="1800" i="1" dirty="0">
                <a:solidFill>
                  <a:schemeClr val="bg1"/>
                </a:solidFill>
                <a:latin typeface="+mj-lt"/>
              </a:rPr>
              <a:t>“bitten” </a:t>
            </a:r>
            <a:r>
              <a:rPr lang="en-US" sz="1800" dirty="0">
                <a:solidFill>
                  <a:schemeClr val="bg1"/>
                </a:solidFill>
                <a:latin typeface="+mj-lt"/>
              </a:rPr>
              <a:t>by the Moon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227424" y="1189800"/>
            <a:ext cx="4700835" cy="3429000"/>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a:buFont typeface="Arial" pitchFamily="34" charset="0"/>
              <a:buChar char="•"/>
            </a:pPr>
            <a:r>
              <a:rPr lang="el-GR" sz="2400" dirty="0">
                <a:solidFill>
                  <a:schemeClr val="tx1"/>
                </a:solidFill>
                <a:latin typeface="Calibri Light" pitchFamily="34" charset="0"/>
                <a:cs typeface="Calibri Light" pitchFamily="34" charset="0"/>
              </a:rPr>
              <a:t>Κατά την δακτυλιοειδή έκλειψη ο κώνος της σκιάς της σελήνης δεν ακουμπάει στην επιφάνεια της Γης. Αυτό έχει ως αποτέλεσμα ο παρατηρητής να βλέπει ένα ηλιακό δαχτυλίδι γύρω από το σκοτεινό σώμα της σελήνης.</a:t>
            </a:r>
          </a:p>
          <a:p>
            <a:pPr>
              <a:buFont typeface="Arial" pitchFamily="34" charset="0"/>
              <a:buChar char="•"/>
            </a:pPr>
            <a:r>
              <a:rPr lang="el-GR" sz="2400" dirty="0">
                <a:solidFill>
                  <a:schemeClr val="tx1"/>
                </a:solidFill>
                <a:latin typeface="Calibri Light" pitchFamily="34" charset="0"/>
                <a:cs typeface="Calibri Light" pitchFamily="34" charset="0"/>
              </a:rPr>
              <a:t>Μπορούν θεωρητικά να διαρκέσουν έως και 12:30 λεπτά.</a:t>
            </a:r>
          </a:p>
          <a:p>
            <a:pPr>
              <a:buFont typeface="Arial" pitchFamily="34" charset="0"/>
              <a:buChar char="•"/>
            </a:pPr>
            <a:r>
              <a:rPr lang="el-GR" sz="2400" dirty="0">
                <a:solidFill>
                  <a:schemeClr val="tx1"/>
                </a:solidFill>
                <a:latin typeface="Calibri Light" pitchFamily="34" charset="0"/>
                <a:cs typeface="Calibri Light" pitchFamily="34" charset="0"/>
              </a:rPr>
              <a:t>Σε 200 χρόνια περίπου, όλες οι εκλείψεις θα είναι δακτυλιοειδείς, γιατί η Σελήνη θα είναι πολύ μακριά από την Γη. </a:t>
            </a:r>
          </a:p>
        </p:txBody>
      </p:sp>
      <p:sp>
        <p:nvSpPr>
          <p:cNvPr id="6" name="Τίτλος 1"/>
          <p:cNvSpPr txBox="1">
            <a:spLocks/>
          </p:cNvSpPr>
          <p:nvPr/>
        </p:nvSpPr>
        <p:spPr>
          <a:xfrm>
            <a:off x="522514" y="377001"/>
            <a:ext cx="10515600" cy="1325563"/>
          </a:xfrm>
          <a:prstGeom prst="rect">
            <a:avLst/>
          </a:prstGeom>
          <a:noFill/>
          <a:ln>
            <a:noFill/>
          </a:ln>
        </p:spPr>
        <p:txBody>
          <a:bodyPr spcFirstLastPara="1" wrap="square" lIns="91425" tIns="91425" rIns="91425" bIns="91425" anchor="t" anchorCtr="0">
            <a:normAutofit/>
          </a:bodyPr>
          <a:lstStyle/>
          <a:p>
            <a:pPr lvl="0">
              <a:buClr>
                <a:schemeClr val="dk2"/>
              </a:buClr>
              <a:buSzPts val="2400"/>
            </a:pPr>
            <a:r>
              <a:rPr lang="el-GR" sz="2800" b="1" u="sng" dirty="0">
                <a:solidFill>
                  <a:schemeClr val="dk2"/>
                </a:solidFill>
                <a:latin typeface="Calibri Light" pitchFamily="34" charset="0"/>
                <a:ea typeface="Anton"/>
                <a:cs typeface="Calibri Light" pitchFamily="34" charset="0"/>
                <a:sym typeface="Anton"/>
              </a:rPr>
              <a:t>Δακτυλιοειδείς έκλειψη ηλίου</a:t>
            </a:r>
            <a:endParaRPr kumimoji="0" lang="el-GR" sz="2800" b="1" i="0" u="sng" strike="noStrike" kern="0" cap="none" spc="0" normalizeH="0" baseline="0" noProof="0" dirty="0">
              <a:ln>
                <a:noFill/>
              </a:ln>
              <a:solidFill>
                <a:schemeClr val="dk2"/>
              </a:solidFill>
              <a:effectLst/>
              <a:uLnTx/>
              <a:uFillTx/>
              <a:latin typeface="Calibri Light" pitchFamily="34" charset="0"/>
              <a:ea typeface="Anton"/>
              <a:cs typeface="Calibri Light" pitchFamily="34" charset="0"/>
              <a:sym typeface="Anton"/>
            </a:endParaRPr>
          </a:p>
        </p:txBody>
      </p:sp>
      <p:pic>
        <p:nvPicPr>
          <p:cNvPr id="7" name="Θέση περιεχομένου 4"/>
          <p:cNvPicPr>
            <a:picLocks noChangeAspect="1"/>
          </p:cNvPicPr>
          <p:nvPr/>
        </p:nvPicPr>
        <p:blipFill>
          <a:blip r:embed="rId3"/>
          <a:stretch>
            <a:fillRect/>
          </a:stretch>
        </p:blipFill>
        <p:spPr>
          <a:xfrm>
            <a:off x="5092192" y="1457491"/>
            <a:ext cx="3770753" cy="26038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latin typeface="+mj-lt"/>
              </a:rPr>
              <a:t>Annular Sun’s eclipse</a:t>
            </a:r>
            <a:endParaRPr lang="el-GR" dirty="0">
              <a:latin typeface="+mj-lt"/>
            </a:endParaRPr>
          </a:p>
        </p:txBody>
      </p:sp>
      <p:sp>
        <p:nvSpPr>
          <p:cNvPr id="3" name="2 - Θέση κειμένου"/>
          <p:cNvSpPr>
            <a:spLocks noGrp="1"/>
          </p:cNvSpPr>
          <p:nvPr>
            <p:ph type="body" idx="1"/>
          </p:nvPr>
        </p:nvSpPr>
        <p:spPr/>
        <p:txBody>
          <a:bodyPr/>
          <a:lstStyle/>
          <a:p>
            <a:pPr>
              <a:buNone/>
            </a:pPr>
            <a:r>
              <a:rPr lang="en-US" sz="1800" dirty="0">
                <a:solidFill>
                  <a:schemeClr val="bg1"/>
                </a:solidFill>
                <a:latin typeface="+mj-lt"/>
              </a:rPr>
              <a:t>During an annular Sun eclipse the Moon covers the Sun’s centre leaving </a:t>
            </a:r>
          </a:p>
          <a:p>
            <a:pPr>
              <a:buNone/>
            </a:pPr>
            <a:r>
              <a:rPr lang="en-US" sz="1800" dirty="0">
                <a:solidFill>
                  <a:schemeClr val="bg1"/>
                </a:solidFill>
                <a:latin typeface="+mj-lt"/>
              </a:rPr>
              <a:t>the Sun’s visible outer edges. </a:t>
            </a:r>
          </a:p>
          <a:p>
            <a:pPr>
              <a:buNone/>
            </a:pPr>
            <a:endParaRPr lang="en-US" sz="1800" dirty="0">
              <a:solidFill>
                <a:schemeClr val="bg1"/>
              </a:solidFill>
              <a:latin typeface="+mj-lt"/>
            </a:endParaRPr>
          </a:p>
          <a:p>
            <a:pPr>
              <a:buNone/>
            </a:pPr>
            <a:endParaRPr lang="en-US" sz="1800" dirty="0">
              <a:solidFill>
                <a:schemeClr val="bg1"/>
              </a:solidFill>
              <a:latin typeface="+mj-lt"/>
            </a:endParaRPr>
          </a:p>
          <a:p>
            <a:pPr>
              <a:buNone/>
            </a:pPr>
            <a:r>
              <a:rPr lang="en-US" sz="1800" dirty="0">
                <a:solidFill>
                  <a:schemeClr val="bg1"/>
                </a:solidFill>
                <a:latin typeface="+mj-lt"/>
              </a:rPr>
              <a:t>As a result, the observer can see a sun ring of fire around the dark </a:t>
            </a:r>
          </a:p>
          <a:p>
            <a:pPr>
              <a:buNone/>
            </a:pPr>
            <a:r>
              <a:rPr lang="en-US" sz="1800" dirty="0">
                <a:solidFill>
                  <a:schemeClr val="bg1"/>
                </a:solidFill>
                <a:latin typeface="+mj-lt"/>
              </a:rPr>
              <a:t>Moon’s body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Ολική σεληνιακή έκλειψη</a:t>
            </a:r>
            <a:endParaRPr lang="el-GR" dirty="0"/>
          </a:p>
        </p:txBody>
      </p:sp>
      <p:sp>
        <p:nvSpPr>
          <p:cNvPr id="3" name="2 - Θέση κειμένου"/>
          <p:cNvSpPr>
            <a:spLocks noGrp="1"/>
          </p:cNvSpPr>
          <p:nvPr>
            <p:ph type="body" idx="1"/>
          </p:nvPr>
        </p:nvSpPr>
        <p:spPr>
          <a:xfrm>
            <a:off x="233112" y="1267925"/>
            <a:ext cx="5823304" cy="3324600"/>
          </a:xfrm>
        </p:spPr>
        <p:style>
          <a:lnRef idx="3">
            <a:schemeClr val="lt1"/>
          </a:lnRef>
          <a:fillRef idx="1">
            <a:schemeClr val="accent1"/>
          </a:fillRef>
          <a:effectRef idx="1">
            <a:schemeClr val="accent1"/>
          </a:effectRef>
          <a:fontRef idx="minor">
            <a:schemeClr val="lt1"/>
          </a:fontRef>
        </p:style>
        <p:txBody>
          <a:bodyPr/>
          <a:lstStyle/>
          <a:p>
            <a:r>
              <a:rPr lang="el-GR" sz="2000" dirty="0">
                <a:solidFill>
                  <a:schemeClr val="tx1"/>
                </a:solidFill>
                <a:latin typeface="Calibri Light" pitchFamily="34" charset="0"/>
                <a:cs typeface="Calibri Light" pitchFamily="34" charset="0"/>
              </a:rPr>
              <a:t>Μια ολική σεληνιακή έκλειψη εκτυλίσσεται περίπου για 20 λεπτά πριν από την είσοδο της Σελήνης στη ζώνη της σκιάς, το ανατολικό χείλος σκοτεινιάζει ελαφρά, ειδοποιώντας ότι η περιοχή της σκιάς είναι κοντά. Όταν το χείλος της Σελήνης αγγίξει την σκιά, η συσκότιση γίνεται αντιληπτή. </a:t>
            </a:r>
          </a:p>
          <a:p>
            <a:r>
              <a:rPr lang="el-GR" sz="2000" dirty="0">
                <a:solidFill>
                  <a:schemeClr val="tx1"/>
                </a:solidFill>
                <a:latin typeface="Calibri Light" pitchFamily="34" charset="0"/>
                <a:cs typeface="Calibri Light" pitchFamily="34" charset="0"/>
              </a:rPr>
              <a:t>Χρειάζεται 1 ώρα, η Σελήνη, για να εισέρθει στη σκιά.</a:t>
            </a:r>
          </a:p>
          <a:p>
            <a:r>
              <a:rPr lang="el-GR" sz="2000" dirty="0">
                <a:solidFill>
                  <a:schemeClr val="tx1"/>
                </a:solidFill>
                <a:latin typeface="Calibri Light" pitchFamily="34" charset="0"/>
                <a:cs typeface="Calibri Light" pitchFamily="34" charset="0"/>
              </a:rPr>
              <a:t>Διαρκεί από μερικά λεπτά έως 1,5 ώρα.</a:t>
            </a:r>
          </a:p>
          <a:p>
            <a:endParaRPr lang="el-GR" sz="2000" dirty="0">
              <a:solidFill>
                <a:schemeClr val="tx1"/>
              </a:solidFill>
              <a:latin typeface="Calibri Light" pitchFamily="34" charset="0"/>
              <a:cs typeface="Calibri Light" pitchFamily="34" charset="0"/>
            </a:endParaRPr>
          </a:p>
        </p:txBody>
      </p:sp>
      <p:pic>
        <p:nvPicPr>
          <p:cNvPr id="4" name="Θέση περιεχομένου 4"/>
          <p:cNvPicPr>
            <a:picLocks noChangeAspect="1"/>
          </p:cNvPicPr>
          <p:nvPr/>
        </p:nvPicPr>
        <p:blipFill>
          <a:blip r:embed="rId2"/>
          <a:srcRect l="10865" r="7828"/>
          <a:stretch>
            <a:fillRect/>
          </a:stretch>
        </p:blipFill>
        <p:spPr>
          <a:xfrm>
            <a:off x="6175168" y="1601803"/>
            <a:ext cx="2801547" cy="26020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7448" y="130097"/>
            <a:ext cx="7524000" cy="450000"/>
          </a:xfrm>
        </p:spPr>
        <p:txBody>
          <a:bodyPr/>
          <a:lstStyle/>
          <a:p>
            <a:r>
              <a:rPr lang="en-US" dirty="0">
                <a:solidFill>
                  <a:schemeClr val="bg1"/>
                </a:solidFill>
                <a:latin typeface="+mj-lt"/>
              </a:rPr>
              <a:t>Lunar eclipse</a:t>
            </a:r>
            <a:endParaRPr lang="el-GR" dirty="0">
              <a:solidFill>
                <a:schemeClr val="bg1"/>
              </a:solidFill>
              <a:latin typeface="+mj-lt"/>
            </a:endParaRPr>
          </a:p>
        </p:txBody>
      </p:sp>
      <p:sp>
        <p:nvSpPr>
          <p:cNvPr id="3" name="2 - Θέση κειμένου"/>
          <p:cNvSpPr>
            <a:spLocks noGrp="1"/>
          </p:cNvSpPr>
          <p:nvPr>
            <p:ph type="body" idx="1"/>
          </p:nvPr>
        </p:nvSpPr>
        <p:spPr>
          <a:xfrm>
            <a:off x="720000" y="985510"/>
            <a:ext cx="7704000" cy="3324600"/>
          </a:xfrm>
        </p:spPr>
        <p:txBody>
          <a:bodyPr/>
          <a:lstStyle/>
          <a:p>
            <a:pPr>
              <a:buNone/>
            </a:pPr>
            <a:r>
              <a:rPr lang="en-US" sz="1800" dirty="0">
                <a:solidFill>
                  <a:schemeClr val="bg1"/>
                </a:solidFill>
              </a:rPr>
              <a:t>A total lunar eclipse is in progress for about 20 minutes before the </a:t>
            </a:r>
          </a:p>
          <a:p>
            <a:pPr>
              <a:buNone/>
            </a:pPr>
            <a:r>
              <a:rPr lang="en-US" sz="1800" dirty="0">
                <a:solidFill>
                  <a:schemeClr val="bg1"/>
                </a:solidFill>
              </a:rPr>
              <a:t>Moon’s entry in the shadow zone, its eastern edge slightly darkens, </a:t>
            </a:r>
          </a:p>
          <a:p>
            <a:pPr>
              <a:buNone/>
            </a:pPr>
            <a:r>
              <a:rPr lang="en-US" sz="1800" dirty="0">
                <a:solidFill>
                  <a:schemeClr val="bg1"/>
                </a:solidFill>
              </a:rPr>
              <a:t>warning that the shadow nears. </a:t>
            </a:r>
          </a:p>
          <a:p>
            <a:pPr>
              <a:buNone/>
            </a:pPr>
            <a:endParaRPr lang="en-US" sz="1800" dirty="0">
              <a:solidFill>
                <a:schemeClr val="bg1"/>
              </a:solidFill>
            </a:endParaRPr>
          </a:p>
          <a:p>
            <a:pPr>
              <a:buNone/>
            </a:pPr>
            <a:r>
              <a:rPr lang="en-US" sz="1800" dirty="0">
                <a:solidFill>
                  <a:schemeClr val="bg1"/>
                </a:solidFill>
              </a:rPr>
              <a:t>When the Moon edge touches the shadow, the darkness becomes </a:t>
            </a:r>
          </a:p>
          <a:p>
            <a:pPr>
              <a:buNone/>
            </a:pPr>
            <a:r>
              <a:rPr lang="en-US" sz="1800" dirty="0">
                <a:solidFill>
                  <a:schemeClr val="bg1"/>
                </a:solidFill>
              </a:rPr>
              <a:t>visible and the eclipse reaches totality.</a:t>
            </a:r>
          </a:p>
          <a:p>
            <a:pPr>
              <a:buNone/>
            </a:pPr>
            <a:endParaRPr lang="en-US" sz="1800" dirty="0">
              <a:solidFill>
                <a:schemeClr val="bg1"/>
              </a:solidFill>
            </a:endParaRPr>
          </a:p>
          <a:p>
            <a:pPr>
              <a:buNone/>
            </a:pPr>
            <a:r>
              <a:rPr lang="en-US" sz="1800" dirty="0">
                <a:solidFill>
                  <a:schemeClr val="bg1"/>
                </a:solidFill>
              </a:rPr>
              <a:t>It takes one hour to reach the shadow and it lasts from minutes to one </a:t>
            </a:r>
          </a:p>
          <a:p>
            <a:pPr>
              <a:buNone/>
            </a:pPr>
            <a:r>
              <a:rPr lang="en-US" sz="1800" dirty="0">
                <a:solidFill>
                  <a:schemeClr val="bg1"/>
                </a:solidFill>
              </a:rPr>
              <a:t>and half and hour</a:t>
            </a:r>
          </a:p>
          <a:p>
            <a:pPr>
              <a:buNone/>
            </a:pPr>
            <a:r>
              <a:rPr lang="en-US" sz="1800" dirty="0">
                <a:solidFill>
                  <a:schemeClr val="bg1"/>
                </a:solidFill>
              </a:rPr>
              <a:t>.</a:t>
            </a:r>
            <a:endParaRPr lang="el-GR" sz="1800" dirty="0">
              <a:solidFill>
                <a:schemeClr val="bg1"/>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66"/>
          <p:cNvSpPr txBox="1">
            <a:spLocks noGrp="1"/>
          </p:cNvSpPr>
          <p:nvPr>
            <p:ph type="title"/>
          </p:nvPr>
        </p:nvSpPr>
        <p:spPr>
          <a:xfrm>
            <a:off x="268738" y="1539828"/>
            <a:ext cx="3852000" cy="22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000" dirty="0">
                <a:latin typeface="Calibri Light" pitchFamily="34" charset="0"/>
                <a:cs typeface="Calibri Light" pitchFamily="34" charset="0"/>
              </a:rPr>
              <a:t>Αφού αναφερθήκαμε στα ειδή εκλείψεων τώρα μπορούμε να αναφερθούμε και σε άλλες ενδιαφέρουσες πληροφορίες</a:t>
            </a:r>
            <a:endParaRPr sz="2000" dirty="0">
              <a:latin typeface="Calibri Light" pitchFamily="34" charset="0"/>
              <a:cs typeface="Calibri Light" pitchFamily="34" charset="0"/>
            </a:endParaRPr>
          </a:p>
        </p:txBody>
      </p:sp>
      <p:pic>
        <p:nvPicPr>
          <p:cNvPr id="22" name="21 - Εικόνα" descr="erasmys.png"/>
          <p:cNvPicPr>
            <a:picLocks noChangeAspect="1"/>
          </p:cNvPicPr>
          <p:nvPr/>
        </p:nvPicPr>
        <p:blipFill>
          <a:blip r:embed="rId3"/>
          <a:stretch>
            <a:fillRect/>
          </a:stretch>
        </p:blipFill>
        <p:spPr>
          <a:xfrm>
            <a:off x="4056413" y="1073975"/>
            <a:ext cx="3810000" cy="2971800"/>
          </a:xfrm>
          <a:prstGeom prst="rect">
            <a:avLst/>
          </a:prstGeom>
        </p:spPr>
      </p:pic>
      <p:sp>
        <p:nvSpPr>
          <p:cNvPr id="4" name="3 - Ορθογώνιο"/>
          <p:cNvSpPr/>
          <p:nvPr/>
        </p:nvSpPr>
        <p:spPr>
          <a:xfrm>
            <a:off x="667407" y="328959"/>
            <a:ext cx="4572000" cy="923330"/>
          </a:xfrm>
          <a:prstGeom prst="rect">
            <a:avLst/>
          </a:prstGeom>
        </p:spPr>
        <p:txBody>
          <a:bodyPr wrap="square">
            <a:spAutoFit/>
          </a:bodyPr>
          <a:lstStyle/>
          <a:p>
            <a:r>
              <a:rPr lang="en-US" sz="1800" dirty="0">
                <a:solidFill>
                  <a:schemeClr val="bg1"/>
                </a:solidFill>
                <a:latin typeface="+mj-lt"/>
                <a:cs typeface="Calibri Light" pitchFamily="34" charset="0"/>
              </a:rPr>
              <a:t>Since we have covered the information about  kinds of eclipses, now we would like to add more useful information</a:t>
            </a:r>
            <a:endParaRPr lang="el-GR" sz="1800" dirty="0">
              <a:solidFill>
                <a:schemeClr val="bg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983" y="224757"/>
            <a:ext cx="7355221" cy="755700"/>
          </a:xfrm>
        </p:spPr>
        <p:txBody>
          <a:bodyPr/>
          <a:lstStyle/>
          <a:p>
            <a:r>
              <a:rPr lang="el-GR" b="1" u="sng" dirty="0"/>
              <a:t>Χρονική εξέλιξη μιας ολικής έκλειψης Σελήνης</a:t>
            </a:r>
            <a:endParaRPr lang="el-GR" dirty="0"/>
          </a:p>
        </p:txBody>
      </p:sp>
      <p:sp>
        <p:nvSpPr>
          <p:cNvPr id="4" name="Θέση περιεχομένου 2"/>
          <p:cNvSpPr txBox="1">
            <a:spLocks/>
          </p:cNvSpPr>
          <p:nvPr/>
        </p:nvSpPr>
        <p:spPr>
          <a:xfrm>
            <a:off x="125680" y="1109594"/>
            <a:ext cx="8840190" cy="355741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t" anchorCtr="0">
            <a:normAutofit lnSpcReduction="10000"/>
          </a:bodyPr>
          <a:lstStyle/>
          <a:p>
            <a:pPr marL="0" marR="0" lvl="0" indent="0" algn="l" defTabSz="914400" rtl="0" eaLnBrk="1" fontAlgn="auto" latinLnBrk="0" hangingPunct="1">
              <a:lnSpc>
                <a:spcPct val="100000"/>
              </a:lnSpc>
              <a:spcBef>
                <a:spcPts val="0"/>
              </a:spcBef>
              <a:spcAft>
                <a:spcPts val="0"/>
              </a:spcAft>
              <a:buClr>
                <a:schemeClr val="lt2"/>
              </a:buClr>
              <a:buSzPts val="1800"/>
              <a:buFont typeface="Nunito SemiBold"/>
              <a:buNone/>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Η χρονική εξέλιξη μιας ολικής εκλείψεως Σελήνης οριοθετείται από τα εξής χρονικά ορόσημα («επαφές»):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P1 - Αρχή του φαινομένου. Η Σελήνη ξεκινά να εισέρχεται στην σκιά της Γης.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U1 - Αρχή της μερικής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U2 - Αρχή της ολικής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Mid - Η Σελήνη βρίσκεται στο σημείο εγγύτερα στο κέντρο της σκιάς της Γης (μέγιστο της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U3 - Τέλος της ολικής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U4 - Τέλος της μερικής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P4 - Τέλος του φαινομένου. Η Σελήνη δεν βρίσκεται πλέον στην σκιά της Γης.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35918" y="319283"/>
            <a:ext cx="7524000" cy="450000"/>
          </a:xfrm>
        </p:spPr>
        <p:txBody>
          <a:bodyPr/>
          <a:lstStyle/>
          <a:p>
            <a:r>
              <a:rPr lang="en-US" sz="3200" dirty="0">
                <a:latin typeface="+mj-lt"/>
              </a:rPr>
              <a:t>Timing of total lunar eclipses</a:t>
            </a:r>
            <a:r>
              <a:rPr lang="en-US" dirty="0"/>
              <a:t> </a:t>
            </a:r>
            <a:endParaRPr lang="el-GR" dirty="0"/>
          </a:p>
        </p:txBody>
      </p:sp>
      <p:sp>
        <p:nvSpPr>
          <p:cNvPr id="3" name="2 - Θέση κειμένου"/>
          <p:cNvSpPr>
            <a:spLocks noGrp="1"/>
          </p:cNvSpPr>
          <p:nvPr>
            <p:ph type="body" idx="1"/>
          </p:nvPr>
        </p:nvSpPr>
        <p:spPr/>
        <p:txBody>
          <a:bodyPr/>
          <a:lstStyle/>
          <a:p>
            <a:pPr>
              <a:buFont typeface="Wingdings" pitchFamily="2" charset="2"/>
              <a:buChar char="q"/>
            </a:pPr>
            <a:r>
              <a:rPr lang="en-US" sz="1400" dirty="0">
                <a:solidFill>
                  <a:schemeClr val="bg1"/>
                </a:solidFill>
                <a:latin typeface="+mj-lt"/>
              </a:rPr>
              <a:t>The timing of total lunar eclipses is determined by what are known as its "contacts" (moments of contact with Earth's shadow)</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P1</a:t>
            </a:r>
            <a:r>
              <a:rPr lang="en-US" sz="1400" dirty="0">
                <a:solidFill>
                  <a:schemeClr val="bg1"/>
                </a:solidFill>
                <a:latin typeface="+mj-lt"/>
              </a:rPr>
              <a:t> (First contact): Beginning of the penumbral eclipse. Earth's penumbra touches the Moon's outer limb.</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U1</a:t>
            </a:r>
            <a:r>
              <a:rPr lang="en-US" sz="1400" dirty="0">
                <a:solidFill>
                  <a:schemeClr val="bg1"/>
                </a:solidFill>
                <a:latin typeface="+mj-lt"/>
              </a:rPr>
              <a:t> (Second contact): Beginning of the partial eclipse. Earth's umbra touches the Moon's outer limb.</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U2</a:t>
            </a:r>
            <a:r>
              <a:rPr lang="en-US" sz="1400" dirty="0">
                <a:solidFill>
                  <a:schemeClr val="bg1"/>
                </a:solidFill>
                <a:latin typeface="+mj-lt"/>
              </a:rPr>
              <a:t> (Third contact): Beginning of the total eclipse. The Moon's surface is entirely within Earth's umbra.</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Greatest eclipse</a:t>
            </a:r>
            <a:r>
              <a:rPr lang="en-US" sz="1400" dirty="0">
                <a:solidFill>
                  <a:schemeClr val="bg1"/>
                </a:solidFill>
                <a:latin typeface="+mj-lt"/>
              </a:rPr>
              <a:t>: The peak stage of the total eclipse. The Moon is at its closest to the center of Earth's umbra.</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U3</a:t>
            </a:r>
            <a:r>
              <a:rPr lang="en-US" sz="1400" dirty="0">
                <a:solidFill>
                  <a:schemeClr val="bg1"/>
                </a:solidFill>
                <a:latin typeface="+mj-lt"/>
              </a:rPr>
              <a:t> (Fourth contact): End of the total eclipse. The Moon's outer limb exits Earth's umbra.</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U4</a:t>
            </a:r>
            <a:r>
              <a:rPr lang="en-US" sz="1400" dirty="0">
                <a:solidFill>
                  <a:schemeClr val="bg1"/>
                </a:solidFill>
                <a:latin typeface="+mj-lt"/>
              </a:rPr>
              <a:t> (Fifth contact): End of the partial eclipse. Earth's umbra leaves the Moon's surface.</a:t>
            </a:r>
            <a:endParaRPr lang="el-GR" sz="1400" dirty="0">
              <a:solidFill>
                <a:schemeClr val="bg1"/>
              </a:solidFill>
              <a:latin typeface="+mj-lt"/>
            </a:endParaRPr>
          </a:p>
          <a:p>
            <a:pPr>
              <a:buFont typeface="Wingdings" pitchFamily="2" charset="2"/>
              <a:buChar char="q"/>
            </a:pPr>
            <a:r>
              <a:rPr lang="en-US" sz="1400" b="1" dirty="0">
                <a:solidFill>
                  <a:schemeClr val="bg1"/>
                </a:solidFill>
                <a:latin typeface="+mj-lt"/>
              </a:rPr>
              <a:t>P4</a:t>
            </a:r>
            <a:r>
              <a:rPr lang="en-US" sz="1400" dirty="0">
                <a:solidFill>
                  <a:schemeClr val="bg1"/>
                </a:solidFill>
                <a:latin typeface="+mj-lt"/>
              </a:rPr>
              <a:t> (Sixth contact): End of the penumbral eclipse. Earth's penumbra no longer makes contact with the Moon.</a:t>
            </a:r>
            <a:endParaRPr lang="el-GR" sz="1400" dirty="0">
              <a:solidFill>
                <a:schemeClr val="bg1"/>
              </a:solidFill>
              <a:latin typeface="+mj-lt"/>
            </a:endParaRPr>
          </a:p>
          <a:p>
            <a:pPr>
              <a:buNone/>
            </a:pPr>
            <a:r>
              <a:rPr lang="en-US" sz="1400" dirty="0">
                <a:solidFill>
                  <a:schemeClr val="bg1"/>
                </a:solidFill>
                <a:latin typeface="+mj-lt"/>
              </a:rPr>
              <a:t> </a:t>
            </a:r>
            <a:endParaRPr lang="el-GR" sz="1400" dirty="0">
              <a:solidFill>
                <a:schemeClr val="bg1"/>
              </a:solidFill>
              <a:latin typeface="+mj-lt"/>
            </a:endParaRPr>
          </a:p>
          <a:p>
            <a:endParaRPr lang="el-GR" sz="1400" dirty="0">
              <a:solidFill>
                <a:schemeClr val="bg1"/>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4"/>
          <p:cNvSpPr>
            <a:spLocks noGrp="1"/>
          </p:cNvSpPr>
          <p:nvPr>
            <p:ph type="title"/>
          </p:nvPr>
        </p:nvSpPr>
        <p:spPr>
          <a:xfrm>
            <a:off x="720000" y="540000"/>
            <a:ext cx="6987086" cy="450000"/>
          </a:xfrm>
        </p:spPr>
        <p:txBody>
          <a:bodyPr>
            <a:noAutofit/>
          </a:bodyPr>
          <a:lstStyle/>
          <a:p>
            <a:r>
              <a:rPr lang="el-GR" sz="2400" b="0" u="sng" dirty="0"/>
              <a:t>Μελλοντικές Μερικές Ηλιακές Εκλείψεις, ορατές από την Ελλάδα:</a:t>
            </a:r>
          </a:p>
        </p:txBody>
      </p:sp>
      <p:sp>
        <p:nvSpPr>
          <p:cNvPr id="5" name="Θέση περιεχομένου 5"/>
          <p:cNvSpPr txBox="1">
            <a:spLocks/>
          </p:cNvSpPr>
          <p:nvPr/>
        </p:nvSpPr>
        <p:spPr>
          <a:xfrm>
            <a:off x="451264" y="1626300"/>
            <a:ext cx="4678878" cy="232818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21 Ιουνίου</a:t>
            </a:r>
            <a:r>
              <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2021</a:t>
            </a: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Αφρική, νοτιοανατολική Ευρώπη και Ασία.</a:t>
            </a:r>
            <a:endPar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25 Οκτωβρίου</a:t>
            </a:r>
            <a:r>
              <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2022</a:t>
            </a: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Ευρώπη, βορειοανατολική Αφρική, Μέση Ανατολή και δυτική Ασία.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9"/>
          <p:cNvSpPr txBox="1">
            <a:spLocks noGrp="1"/>
          </p:cNvSpPr>
          <p:nvPr>
            <p:ph type="title"/>
          </p:nvPr>
        </p:nvSpPr>
        <p:spPr>
          <a:xfrm>
            <a:off x="764032" y="1673594"/>
            <a:ext cx="4538700" cy="841800"/>
          </a:xfrm>
          <a:prstGeom prst="rect">
            <a:avLst/>
          </a:prstGeom>
        </p:spPr>
        <p:txBody>
          <a:bodyPr spcFirstLastPara="1" wrap="square" lIns="91425" tIns="91425" rIns="91425" bIns="91425" anchor="ctr" anchorCtr="0">
            <a:noAutofit/>
          </a:bodyPr>
          <a:lstStyle/>
          <a:p>
            <a:pPr lvl="0"/>
            <a:r>
              <a:rPr lang="el-GR" dirty="0"/>
              <a:t> Ηλιακές και Σεληνιακές Εκλείψεις </a:t>
            </a:r>
            <a:endParaRPr dirty="0"/>
          </a:p>
        </p:txBody>
      </p:sp>
      <p:grpSp>
        <p:nvGrpSpPr>
          <p:cNvPr id="752" name="Google Shape;752;p59"/>
          <p:cNvGrpSpPr/>
          <p:nvPr/>
        </p:nvGrpSpPr>
        <p:grpSpPr>
          <a:xfrm>
            <a:off x="-3648590" y="-2754118"/>
            <a:ext cx="14246362" cy="9699338"/>
            <a:chOff x="-3648590" y="-2754118"/>
            <a:chExt cx="14246362" cy="9699338"/>
          </a:xfrm>
        </p:grpSpPr>
        <p:sp>
          <p:nvSpPr>
            <p:cNvPr id="753" name="Google Shape;753;p59"/>
            <p:cNvSpPr/>
            <p:nvPr/>
          </p:nvSpPr>
          <p:spPr>
            <a:xfrm rot="10302129" flipH="1">
              <a:off x="-1264771" y="-1443567"/>
              <a:ext cx="11044062" cy="2574223"/>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59"/>
            <p:cNvSpPr/>
            <p:nvPr/>
          </p:nvSpPr>
          <p:spPr>
            <a:xfrm rot="10354126">
              <a:off x="-838301" y="-2053045"/>
              <a:ext cx="11095368" cy="2288357"/>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59"/>
            <p:cNvSpPr/>
            <p:nvPr/>
          </p:nvSpPr>
          <p:spPr>
            <a:xfrm rot="256654">
              <a:off x="-1182982" y="3542735"/>
              <a:ext cx="11509968" cy="2292671"/>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59"/>
            <p:cNvSpPr/>
            <p:nvPr/>
          </p:nvSpPr>
          <p:spPr>
            <a:xfrm flipH="1">
              <a:off x="-1850026" y="4380425"/>
              <a:ext cx="12447798" cy="2564795"/>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59"/>
            <p:cNvSpPr/>
            <p:nvPr/>
          </p:nvSpPr>
          <p:spPr>
            <a:xfrm rot="-10799651" flipH="1">
              <a:off x="-3648590" y="1839581"/>
              <a:ext cx="6377564" cy="2094844"/>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36220" y="256221"/>
            <a:ext cx="8087670" cy="450000"/>
          </a:xfrm>
        </p:spPr>
        <p:txBody>
          <a:bodyPr/>
          <a:lstStyle/>
          <a:p>
            <a:r>
              <a:rPr lang="en-US" dirty="0">
                <a:solidFill>
                  <a:schemeClr val="bg1"/>
                </a:solidFill>
                <a:latin typeface="+mj-lt"/>
              </a:rPr>
              <a:t>Future partial Sun eclipses visible from Greece</a:t>
            </a:r>
            <a:endParaRPr lang="el-GR" dirty="0">
              <a:solidFill>
                <a:schemeClr val="bg1"/>
              </a:solidFill>
              <a:latin typeface="+mj-lt"/>
            </a:endParaRPr>
          </a:p>
        </p:txBody>
      </p:sp>
      <p:sp>
        <p:nvSpPr>
          <p:cNvPr id="4" name="Θέση κειμένου 4"/>
          <p:cNvSpPr>
            <a:spLocks noGrp="1"/>
          </p:cNvSpPr>
          <p:nvPr>
            <p:ph type="body" idx="1"/>
          </p:nvPr>
        </p:nvSpPr>
        <p:spPr/>
        <p:txBody>
          <a:bodyPr>
            <a:noAutofit/>
          </a:bodyPr>
          <a:lstStyle/>
          <a:p>
            <a:pPr marL="0" lvl="0" indent="0">
              <a:buClr>
                <a:srgbClr val="000000"/>
              </a:buClr>
              <a:buSzTx/>
              <a:buNone/>
              <a:defRPr/>
            </a:pPr>
            <a:endParaRPr lang="en-US" sz="1800" dirty="0">
              <a:solidFill>
                <a:schemeClr val="bg2">
                  <a:lumMod val="75000"/>
                </a:schemeClr>
              </a:solidFill>
              <a:latin typeface="Arial"/>
              <a:ea typeface="Arial"/>
              <a:cs typeface="Arial"/>
              <a:sym typeface="Arial"/>
            </a:endParaRPr>
          </a:p>
          <a:p>
            <a:endParaRPr lang="el-GR" sz="1800" b="0" u="sng" dirty="0"/>
          </a:p>
        </p:txBody>
      </p:sp>
      <p:sp>
        <p:nvSpPr>
          <p:cNvPr id="5" name="4 - Ορθογώνιο"/>
          <p:cNvSpPr/>
          <p:nvPr/>
        </p:nvSpPr>
        <p:spPr>
          <a:xfrm>
            <a:off x="814552" y="1261761"/>
            <a:ext cx="4572000" cy="2246769"/>
          </a:xfrm>
          <a:prstGeom prst="rect">
            <a:avLst/>
          </a:prstGeom>
        </p:spPr>
        <p:txBody>
          <a:bodyPr>
            <a:spAutoFit/>
          </a:bodyPr>
          <a:lstStyle/>
          <a:p>
            <a:pPr lvl="0">
              <a:defRPr/>
            </a:pPr>
            <a:endParaRPr lang="en-US" dirty="0">
              <a:solidFill>
                <a:schemeClr val="bg2">
                  <a:lumMod val="75000"/>
                </a:schemeClr>
              </a:solidFill>
            </a:endParaRPr>
          </a:p>
          <a:p>
            <a:pPr lvl="0">
              <a:defRPr/>
            </a:pPr>
            <a:r>
              <a:rPr lang="en-US" sz="1800" dirty="0">
                <a:solidFill>
                  <a:schemeClr val="bg1"/>
                </a:solidFill>
              </a:rPr>
              <a:t>21 June 2021 2021</a:t>
            </a:r>
            <a:r>
              <a:rPr lang="el-GR" sz="1800" dirty="0">
                <a:solidFill>
                  <a:schemeClr val="bg1"/>
                </a:solidFill>
              </a:rPr>
              <a:t>: </a:t>
            </a:r>
            <a:r>
              <a:rPr lang="en-US" sz="1800" dirty="0">
                <a:solidFill>
                  <a:schemeClr val="bg1"/>
                </a:solidFill>
              </a:rPr>
              <a:t>Africa ,</a:t>
            </a:r>
            <a:r>
              <a:rPr lang="el-GR" sz="1800" dirty="0">
                <a:solidFill>
                  <a:schemeClr val="bg1"/>
                </a:solidFill>
              </a:rPr>
              <a:t> </a:t>
            </a:r>
            <a:r>
              <a:rPr lang="en-US" sz="1800" dirty="0">
                <a:solidFill>
                  <a:schemeClr val="bg1"/>
                </a:solidFill>
              </a:rPr>
              <a:t> Southeastern Europe and Asia </a:t>
            </a:r>
          </a:p>
          <a:p>
            <a:pPr lvl="0">
              <a:defRPr/>
            </a:pPr>
            <a:endParaRPr lang="el-GR" sz="1800" dirty="0">
              <a:solidFill>
                <a:schemeClr val="bg1"/>
              </a:solidFill>
            </a:endParaRPr>
          </a:p>
          <a:p>
            <a:pPr lvl="0">
              <a:defRPr/>
            </a:pPr>
            <a:r>
              <a:rPr lang="el-GR" sz="1800" dirty="0">
                <a:solidFill>
                  <a:schemeClr val="bg1"/>
                </a:solidFill>
              </a:rPr>
              <a:t> 25 </a:t>
            </a:r>
            <a:r>
              <a:rPr lang="en-US" sz="1800" dirty="0">
                <a:solidFill>
                  <a:schemeClr val="bg1"/>
                </a:solidFill>
              </a:rPr>
              <a:t>October 2022</a:t>
            </a:r>
            <a:r>
              <a:rPr lang="el-GR" sz="1800" dirty="0">
                <a:solidFill>
                  <a:schemeClr val="bg1"/>
                </a:solidFill>
              </a:rPr>
              <a:t>:</a:t>
            </a:r>
            <a:r>
              <a:rPr lang="en-US" sz="1800" dirty="0">
                <a:solidFill>
                  <a:schemeClr val="bg1"/>
                </a:solidFill>
              </a:rPr>
              <a:t> Europe, Northeastern Africa, Middle East and West Asia</a:t>
            </a:r>
          </a:p>
          <a:p>
            <a:pPr lvl="0">
              <a:defRPr/>
            </a:pPr>
            <a:endParaRPr lang="en-US" sz="1800" dirty="0">
              <a:solidFill>
                <a:schemeClr val="bg1"/>
              </a:solidFill>
            </a:endParaRPr>
          </a:p>
          <a:p>
            <a:pPr lvl="0">
              <a:defRPr/>
            </a:pPr>
            <a:r>
              <a:rPr lang="el-GR" sz="1800" dirty="0">
                <a:solidFill>
                  <a:schemeClr val="bg1"/>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7"/>
          <p:cNvSpPr txBox="1">
            <a:spLocks/>
          </p:cNvSpPr>
          <p:nvPr/>
        </p:nvSpPr>
        <p:spPr>
          <a:xfrm>
            <a:off x="567046" y="1638176"/>
            <a:ext cx="5183188" cy="2697546"/>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2020, 5 Ιουνίου (22:25): Παρασκιάς.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2022, 16 Μαΐου (07:12): Ολική.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2023, 28 Οκτωβρίου (23:14): Μερική.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2024, 18 Σεπτεμβρίου (05:44): Μερική.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2025, 14 Μαρτίου (08:59): Ολική.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2025, 7 Σεπτεμβρίου (21:12): Ολική.</a:t>
            </a:r>
          </a:p>
        </p:txBody>
      </p:sp>
      <p:sp>
        <p:nvSpPr>
          <p:cNvPr id="7" name="Θέση κειμένου 6"/>
          <p:cNvSpPr>
            <a:spLocks noGrp="1"/>
          </p:cNvSpPr>
          <p:nvPr>
            <p:ph type="title"/>
          </p:nvPr>
        </p:nvSpPr>
        <p:spPr>
          <a:xfrm>
            <a:off x="542595" y="456623"/>
            <a:ext cx="6986588" cy="450850"/>
          </a:xfrm>
        </p:spPr>
        <p:txBody>
          <a:bodyPr/>
          <a:lstStyle/>
          <a:p>
            <a:r>
              <a:rPr lang="el-GR" b="0" u="sng" dirty="0">
                <a:latin typeface="Anton" charset="0"/>
                <a:cs typeface="Calibri Light" pitchFamily="34" charset="0"/>
              </a:rPr>
              <a:t>Μελλοντικές Σεληνιακές Εκλείψεις, ορατές από την Ελλάδα: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chemeClr val="bg1"/>
                </a:solidFill>
                <a:latin typeface="+mj-lt"/>
              </a:rPr>
              <a:t>Future Lunar eclipses visible from Greece</a:t>
            </a:r>
            <a:endParaRPr lang="el-GR" dirty="0">
              <a:solidFill>
                <a:schemeClr val="bg1"/>
              </a:solidFill>
              <a:latin typeface="+mj-lt"/>
            </a:endParaRPr>
          </a:p>
        </p:txBody>
      </p:sp>
      <p:sp>
        <p:nvSpPr>
          <p:cNvPr id="4" name="3 - Θέση κειμένου"/>
          <p:cNvSpPr>
            <a:spLocks noGrp="1"/>
          </p:cNvSpPr>
          <p:nvPr>
            <p:ph type="body" idx="1"/>
          </p:nvPr>
        </p:nvSpPr>
        <p:spPr>
          <a:xfrm>
            <a:off x="720000" y="1279800"/>
            <a:ext cx="7704000" cy="2031295"/>
          </a:xfrm>
          <a:prstGeom prst="rect">
            <a:avLst/>
          </a:prstGeom>
        </p:spPr>
        <p:txBody>
          <a:bodyPr>
            <a:spAutoFit/>
          </a:bodyPr>
          <a:lstStyle/>
          <a:p>
            <a:pPr lvl="0">
              <a:defRPr/>
            </a:pPr>
            <a:r>
              <a:rPr lang="el-GR" sz="2000" dirty="0">
                <a:solidFill>
                  <a:schemeClr val="bg1"/>
                </a:solidFill>
                <a:latin typeface="+mj-lt"/>
              </a:rPr>
              <a:t>2020, 5 </a:t>
            </a:r>
            <a:r>
              <a:rPr lang="en-US" sz="2000" dirty="0">
                <a:solidFill>
                  <a:schemeClr val="bg1"/>
                </a:solidFill>
                <a:latin typeface="+mj-lt"/>
              </a:rPr>
              <a:t>June </a:t>
            </a:r>
            <a:r>
              <a:rPr lang="el-GR" sz="2000" dirty="0">
                <a:solidFill>
                  <a:schemeClr val="bg1"/>
                </a:solidFill>
                <a:latin typeface="+mj-lt"/>
              </a:rPr>
              <a:t>(22:25): </a:t>
            </a:r>
            <a:r>
              <a:rPr lang="en-US" sz="2000" dirty="0">
                <a:solidFill>
                  <a:schemeClr val="bg1"/>
                </a:solidFill>
                <a:latin typeface="+mj-lt"/>
              </a:rPr>
              <a:t>penumbra</a:t>
            </a:r>
            <a:endParaRPr lang="el-GR" sz="2000" dirty="0">
              <a:solidFill>
                <a:schemeClr val="bg1"/>
              </a:solidFill>
              <a:latin typeface="+mj-lt"/>
            </a:endParaRPr>
          </a:p>
          <a:p>
            <a:pPr lvl="0">
              <a:defRPr/>
            </a:pPr>
            <a:r>
              <a:rPr lang="el-GR" sz="2000" dirty="0">
                <a:solidFill>
                  <a:schemeClr val="bg1"/>
                </a:solidFill>
                <a:latin typeface="+mj-lt"/>
              </a:rPr>
              <a:t>2022, 16 </a:t>
            </a:r>
            <a:r>
              <a:rPr lang="en-US" sz="2000" dirty="0">
                <a:solidFill>
                  <a:schemeClr val="bg1"/>
                </a:solidFill>
                <a:latin typeface="+mj-lt"/>
              </a:rPr>
              <a:t>May </a:t>
            </a:r>
            <a:r>
              <a:rPr lang="el-GR" sz="2000" dirty="0">
                <a:solidFill>
                  <a:schemeClr val="bg1"/>
                </a:solidFill>
                <a:latin typeface="+mj-lt"/>
              </a:rPr>
              <a:t> (07:12): Τ</a:t>
            </a:r>
            <a:r>
              <a:rPr lang="en-US" sz="2000" dirty="0" err="1">
                <a:solidFill>
                  <a:schemeClr val="bg1"/>
                </a:solidFill>
                <a:latin typeface="+mj-lt"/>
              </a:rPr>
              <a:t>otal</a:t>
            </a:r>
            <a:endParaRPr lang="el-GR" sz="2000" dirty="0">
              <a:solidFill>
                <a:schemeClr val="bg1"/>
              </a:solidFill>
              <a:latin typeface="+mj-lt"/>
            </a:endParaRPr>
          </a:p>
          <a:p>
            <a:pPr lvl="0">
              <a:defRPr/>
            </a:pPr>
            <a:r>
              <a:rPr lang="el-GR" sz="2000" dirty="0">
                <a:solidFill>
                  <a:schemeClr val="bg1"/>
                </a:solidFill>
                <a:latin typeface="+mj-lt"/>
              </a:rPr>
              <a:t>2023, 28</a:t>
            </a:r>
            <a:r>
              <a:rPr lang="en-US" sz="2000" dirty="0">
                <a:solidFill>
                  <a:schemeClr val="bg1"/>
                </a:solidFill>
                <a:latin typeface="+mj-lt"/>
              </a:rPr>
              <a:t> October </a:t>
            </a:r>
            <a:r>
              <a:rPr lang="el-GR" sz="2000" dirty="0">
                <a:solidFill>
                  <a:schemeClr val="bg1"/>
                </a:solidFill>
                <a:latin typeface="+mj-lt"/>
              </a:rPr>
              <a:t>(23:14): </a:t>
            </a:r>
            <a:r>
              <a:rPr lang="en-US" sz="2000" dirty="0">
                <a:solidFill>
                  <a:schemeClr val="bg1"/>
                </a:solidFill>
                <a:latin typeface="+mj-lt"/>
              </a:rPr>
              <a:t>Partial </a:t>
            </a:r>
            <a:endParaRPr lang="el-GR" sz="2000" dirty="0">
              <a:solidFill>
                <a:schemeClr val="bg1"/>
              </a:solidFill>
              <a:latin typeface="+mj-lt"/>
            </a:endParaRPr>
          </a:p>
          <a:p>
            <a:pPr lvl="0">
              <a:defRPr/>
            </a:pPr>
            <a:r>
              <a:rPr lang="el-GR" sz="2000" dirty="0">
                <a:solidFill>
                  <a:schemeClr val="bg1"/>
                </a:solidFill>
                <a:latin typeface="+mj-lt"/>
              </a:rPr>
              <a:t>2024, 18 </a:t>
            </a:r>
            <a:r>
              <a:rPr lang="en-US" sz="2000" dirty="0">
                <a:solidFill>
                  <a:schemeClr val="bg1"/>
                </a:solidFill>
                <a:latin typeface="+mj-lt"/>
              </a:rPr>
              <a:t>September </a:t>
            </a:r>
            <a:r>
              <a:rPr lang="el-GR" sz="2000" dirty="0">
                <a:solidFill>
                  <a:schemeClr val="bg1"/>
                </a:solidFill>
                <a:latin typeface="+mj-lt"/>
              </a:rPr>
              <a:t>(05:44): </a:t>
            </a:r>
            <a:r>
              <a:rPr lang="en-US" sz="2000" dirty="0">
                <a:solidFill>
                  <a:schemeClr val="bg1"/>
                </a:solidFill>
              </a:rPr>
              <a:t>Partial</a:t>
            </a:r>
            <a:endParaRPr lang="el-GR" sz="2000" dirty="0">
              <a:solidFill>
                <a:schemeClr val="bg1"/>
              </a:solidFill>
              <a:latin typeface="+mj-lt"/>
            </a:endParaRPr>
          </a:p>
          <a:p>
            <a:pPr lvl="0">
              <a:defRPr/>
            </a:pPr>
            <a:r>
              <a:rPr lang="el-GR" sz="2000" dirty="0">
                <a:solidFill>
                  <a:schemeClr val="bg1"/>
                </a:solidFill>
                <a:latin typeface="+mj-lt"/>
              </a:rPr>
              <a:t>2025, 14 </a:t>
            </a:r>
            <a:r>
              <a:rPr lang="en-US" sz="2000" dirty="0">
                <a:solidFill>
                  <a:schemeClr val="bg1"/>
                </a:solidFill>
                <a:latin typeface="+mj-lt"/>
              </a:rPr>
              <a:t>March </a:t>
            </a:r>
            <a:r>
              <a:rPr lang="el-GR" sz="2000" dirty="0">
                <a:solidFill>
                  <a:schemeClr val="bg1"/>
                </a:solidFill>
                <a:latin typeface="+mj-lt"/>
              </a:rPr>
              <a:t>(08:59): </a:t>
            </a:r>
            <a:r>
              <a:rPr lang="el-GR" sz="2000" dirty="0">
                <a:solidFill>
                  <a:schemeClr val="bg1"/>
                </a:solidFill>
              </a:rPr>
              <a:t>Τ</a:t>
            </a:r>
            <a:r>
              <a:rPr lang="en-US" sz="2000" dirty="0" err="1">
                <a:solidFill>
                  <a:schemeClr val="bg1"/>
                </a:solidFill>
              </a:rPr>
              <a:t>otal</a:t>
            </a:r>
            <a:r>
              <a:rPr lang="el-GR" sz="2000" dirty="0">
                <a:solidFill>
                  <a:schemeClr val="bg1"/>
                </a:solidFill>
                <a:latin typeface="+mj-lt"/>
              </a:rPr>
              <a:t>.</a:t>
            </a:r>
          </a:p>
          <a:p>
            <a:pPr lvl="0">
              <a:defRPr/>
            </a:pPr>
            <a:r>
              <a:rPr lang="el-GR" sz="2000" dirty="0">
                <a:solidFill>
                  <a:schemeClr val="bg1"/>
                </a:solidFill>
                <a:latin typeface="+mj-lt"/>
              </a:rPr>
              <a:t>2025, 7 </a:t>
            </a:r>
            <a:r>
              <a:rPr lang="en-US" sz="2000" dirty="0">
                <a:solidFill>
                  <a:schemeClr val="bg1"/>
                </a:solidFill>
                <a:latin typeface="+mj-lt"/>
              </a:rPr>
              <a:t>September </a:t>
            </a:r>
            <a:r>
              <a:rPr lang="el-GR" sz="2000" dirty="0">
                <a:solidFill>
                  <a:schemeClr val="bg1"/>
                </a:solidFill>
                <a:latin typeface="+mj-lt"/>
              </a:rPr>
              <a:t>(21:12): </a:t>
            </a:r>
            <a:r>
              <a:rPr lang="el-GR" sz="2000" dirty="0">
                <a:solidFill>
                  <a:schemeClr val="bg1"/>
                </a:solidFill>
              </a:rPr>
              <a:t>Τ</a:t>
            </a:r>
            <a:r>
              <a:rPr lang="en-US" sz="2000" dirty="0" err="1">
                <a:solidFill>
                  <a:schemeClr val="bg1"/>
                </a:solidFill>
              </a:rPr>
              <a:t>otal</a:t>
            </a:r>
            <a:endParaRPr lang="el-GR" sz="2000" dirty="0">
              <a:solidFill>
                <a:schemeClr val="bg1"/>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Shape 1064"/>
        <p:cNvGrpSpPr/>
        <p:nvPr/>
      </p:nvGrpSpPr>
      <p:grpSpPr>
        <a:xfrm>
          <a:off x="0" y="0"/>
          <a:ext cx="0" cy="0"/>
          <a:chOff x="0" y="0"/>
          <a:chExt cx="0" cy="0"/>
        </a:xfrm>
      </p:grpSpPr>
      <p:sp>
        <p:nvSpPr>
          <p:cNvPr id="1065" name="Google Shape;1065;p79"/>
          <p:cNvSpPr txBox="1">
            <a:spLocks noGrp="1"/>
          </p:cNvSpPr>
          <p:nvPr>
            <p:ph type="title"/>
          </p:nvPr>
        </p:nvSpPr>
        <p:spPr>
          <a:xfrm>
            <a:off x="518120" y="1205019"/>
            <a:ext cx="3492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u="sng" dirty="0">
                <a:solidFill>
                  <a:schemeClr val="tx1"/>
                </a:solidFill>
              </a:rPr>
              <a:t>Thanks for your attention </a:t>
            </a:r>
            <a:endParaRPr i="1" u="sng" dirty="0">
              <a:solidFill>
                <a:schemeClr val="tx1"/>
              </a:solidFill>
            </a:endParaRPr>
          </a:p>
        </p:txBody>
      </p:sp>
      <p:sp>
        <p:nvSpPr>
          <p:cNvPr id="1067" name="Google Shape;1067;p79"/>
          <p:cNvSpPr txBox="1">
            <a:spLocks noGrp="1"/>
          </p:cNvSpPr>
          <p:nvPr>
            <p:ph type="subTitle" idx="2"/>
          </p:nvPr>
        </p:nvSpPr>
        <p:spPr>
          <a:xfrm>
            <a:off x="720000" y="4079825"/>
            <a:ext cx="3492000" cy="4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Please keep this slide for attribution.</a:t>
            </a:r>
            <a:endParaRPr dirty="0"/>
          </a:p>
          <a:p>
            <a:pPr marL="0" lvl="0" indent="0" algn="l" rtl="0">
              <a:spcBef>
                <a:spcPts val="0"/>
              </a:spcBef>
              <a:spcAft>
                <a:spcPts val="0"/>
              </a:spcAft>
              <a:buNone/>
            </a:pPr>
            <a:endParaRPr dirty="0"/>
          </a:p>
        </p:txBody>
      </p:sp>
      <p:grpSp>
        <p:nvGrpSpPr>
          <p:cNvPr id="1081" name="Google Shape;1081;p79"/>
          <p:cNvGrpSpPr/>
          <p:nvPr/>
        </p:nvGrpSpPr>
        <p:grpSpPr>
          <a:xfrm>
            <a:off x="4184849" y="1913765"/>
            <a:ext cx="5184782" cy="3229735"/>
            <a:chOff x="3935467" y="925144"/>
            <a:chExt cx="5084535" cy="2989328"/>
          </a:xfrm>
        </p:grpSpPr>
        <p:sp>
          <p:nvSpPr>
            <p:cNvPr id="1082" name="Google Shape;1082;p79"/>
            <p:cNvSpPr/>
            <p:nvPr/>
          </p:nvSpPr>
          <p:spPr>
            <a:xfrm rot="-405467">
              <a:off x="3998692" y="1884085"/>
              <a:ext cx="4958085" cy="1367322"/>
            </a:xfrm>
            <a:custGeom>
              <a:avLst/>
              <a:gdLst/>
              <a:ahLst/>
              <a:cxnLst/>
              <a:rect l="l" t="t" r="r" b="b"/>
              <a:pathLst>
                <a:path w="124068" h="34215" extrusionOk="0">
                  <a:moveTo>
                    <a:pt x="68744" y="5401"/>
                  </a:moveTo>
                  <a:lnTo>
                    <a:pt x="64315" y="5744"/>
                  </a:lnTo>
                  <a:lnTo>
                    <a:pt x="60833" y="6159"/>
                  </a:lnTo>
                  <a:lnTo>
                    <a:pt x="60833" y="6159"/>
                  </a:lnTo>
                  <a:lnTo>
                    <a:pt x="62625" y="28451"/>
                  </a:lnTo>
                  <a:lnTo>
                    <a:pt x="68744" y="5401"/>
                  </a:lnTo>
                  <a:close/>
                  <a:moveTo>
                    <a:pt x="87532" y="1"/>
                  </a:moveTo>
                  <a:lnTo>
                    <a:pt x="81911" y="123"/>
                  </a:lnTo>
                  <a:lnTo>
                    <a:pt x="76046" y="388"/>
                  </a:lnTo>
                  <a:lnTo>
                    <a:pt x="69957" y="836"/>
                  </a:lnTo>
                  <a:lnTo>
                    <a:pt x="68744" y="5401"/>
                  </a:lnTo>
                  <a:lnTo>
                    <a:pt x="68744" y="5401"/>
                  </a:lnTo>
                  <a:lnTo>
                    <a:pt x="72217" y="5133"/>
                  </a:lnTo>
                  <a:lnTo>
                    <a:pt x="77960" y="4949"/>
                  </a:lnTo>
                  <a:lnTo>
                    <a:pt x="81667" y="4949"/>
                  </a:lnTo>
                  <a:lnTo>
                    <a:pt x="85210" y="5031"/>
                  </a:lnTo>
                  <a:lnTo>
                    <a:pt x="88571" y="5255"/>
                  </a:lnTo>
                  <a:lnTo>
                    <a:pt x="91707" y="5581"/>
                  </a:lnTo>
                  <a:lnTo>
                    <a:pt x="94599" y="6008"/>
                  </a:lnTo>
                  <a:lnTo>
                    <a:pt x="97206" y="6579"/>
                  </a:lnTo>
                  <a:lnTo>
                    <a:pt x="99487" y="7251"/>
                  </a:lnTo>
                  <a:lnTo>
                    <a:pt x="101401" y="8065"/>
                  </a:lnTo>
                  <a:lnTo>
                    <a:pt x="102928" y="9002"/>
                  </a:lnTo>
                  <a:lnTo>
                    <a:pt x="103763" y="9796"/>
                  </a:lnTo>
                  <a:lnTo>
                    <a:pt x="104212" y="10367"/>
                  </a:lnTo>
                  <a:lnTo>
                    <a:pt x="104517" y="10978"/>
                  </a:lnTo>
                  <a:lnTo>
                    <a:pt x="104721" y="11629"/>
                  </a:lnTo>
                  <a:lnTo>
                    <a:pt x="104761" y="11955"/>
                  </a:lnTo>
                  <a:lnTo>
                    <a:pt x="104782" y="12301"/>
                  </a:lnTo>
                  <a:lnTo>
                    <a:pt x="104721" y="12973"/>
                  </a:lnTo>
                  <a:lnTo>
                    <a:pt x="104537" y="13646"/>
                  </a:lnTo>
                  <a:lnTo>
                    <a:pt x="104232" y="14297"/>
                  </a:lnTo>
                  <a:lnTo>
                    <a:pt x="103560" y="15295"/>
                  </a:lnTo>
                  <a:lnTo>
                    <a:pt x="102256" y="16578"/>
                  </a:lnTo>
                  <a:lnTo>
                    <a:pt x="100546" y="17841"/>
                  </a:lnTo>
                  <a:lnTo>
                    <a:pt x="98468" y="19063"/>
                  </a:lnTo>
                  <a:lnTo>
                    <a:pt x="96045" y="20244"/>
                  </a:lnTo>
                  <a:lnTo>
                    <a:pt x="93316" y="21384"/>
                  </a:lnTo>
                  <a:lnTo>
                    <a:pt x="90302" y="22464"/>
                  </a:lnTo>
                  <a:lnTo>
                    <a:pt x="87064" y="23502"/>
                  </a:lnTo>
                  <a:lnTo>
                    <a:pt x="83622" y="24460"/>
                  </a:lnTo>
                  <a:lnTo>
                    <a:pt x="80017" y="25356"/>
                  </a:lnTo>
                  <a:lnTo>
                    <a:pt x="74376" y="26578"/>
                  </a:lnTo>
                  <a:lnTo>
                    <a:pt x="66555" y="27922"/>
                  </a:lnTo>
                  <a:lnTo>
                    <a:pt x="62625" y="28451"/>
                  </a:lnTo>
                  <a:lnTo>
                    <a:pt x="58674" y="28899"/>
                  </a:lnTo>
                  <a:lnTo>
                    <a:pt x="50792" y="29510"/>
                  </a:lnTo>
                  <a:lnTo>
                    <a:pt x="45029" y="29714"/>
                  </a:lnTo>
                  <a:lnTo>
                    <a:pt x="41343" y="29714"/>
                  </a:lnTo>
                  <a:lnTo>
                    <a:pt x="37779" y="29612"/>
                  </a:lnTo>
                  <a:lnTo>
                    <a:pt x="34419" y="29408"/>
                  </a:lnTo>
                  <a:lnTo>
                    <a:pt x="31282" y="29083"/>
                  </a:lnTo>
                  <a:lnTo>
                    <a:pt x="28390" y="28635"/>
                  </a:lnTo>
                  <a:lnTo>
                    <a:pt x="25784" y="28085"/>
                  </a:lnTo>
                  <a:lnTo>
                    <a:pt x="23523" y="27392"/>
                  </a:lnTo>
                  <a:lnTo>
                    <a:pt x="21588" y="26598"/>
                  </a:lnTo>
                  <a:lnTo>
                    <a:pt x="20081" y="25641"/>
                  </a:lnTo>
                  <a:lnTo>
                    <a:pt x="19226" y="24847"/>
                  </a:lnTo>
                  <a:lnTo>
                    <a:pt x="18778" y="24276"/>
                  </a:lnTo>
                  <a:lnTo>
                    <a:pt x="18472" y="23665"/>
                  </a:lnTo>
                  <a:lnTo>
                    <a:pt x="18269" y="23034"/>
                  </a:lnTo>
                  <a:lnTo>
                    <a:pt x="18228" y="22688"/>
                  </a:lnTo>
                  <a:lnTo>
                    <a:pt x="18208" y="22362"/>
                  </a:lnTo>
                  <a:lnTo>
                    <a:pt x="18269" y="21690"/>
                  </a:lnTo>
                  <a:lnTo>
                    <a:pt x="18452" y="21018"/>
                  </a:lnTo>
                  <a:lnTo>
                    <a:pt x="18778" y="20346"/>
                  </a:lnTo>
                  <a:lnTo>
                    <a:pt x="19429" y="19368"/>
                  </a:lnTo>
                  <a:lnTo>
                    <a:pt x="20733" y="18085"/>
                  </a:lnTo>
                  <a:lnTo>
                    <a:pt x="22444" y="16823"/>
                  </a:lnTo>
                  <a:lnTo>
                    <a:pt x="24521" y="15601"/>
                  </a:lnTo>
                  <a:lnTo>
                    <a:pt x="26965" y="14399"/>
                  </a:lnTo>
                  <a:lnTo>
                    <a:pt x="29694" y="13279"/>
                  </a:lnTo>
                  <a:lnTo>
                    <a:pt x="32687" y="12179"/>
                  </a:lnTo>
                  <a:lnTo>
                    <a:pt x="35926" y="11161"/>
                  </a:lnTo>
                  <a:lnTo>
                    <a:pt x="39367" y="10183"/>
                  </a:lnTo>
                  <a:lnTo>
                    <a:pt x="42972" y="9287"/>
                  </a:lnTo>
                  <a:lnTo>
                    <a:pt x="48613" y="8065"/>
                  </a:lnTo>
                  <a:lnTo>
                    <a:pt x="56434" y="6721"/>
                  </a:lnTo>
                  <a:lnTo>
                    <a:pt x="60385" y="6212"/>
                  </a:lnTo>
                  <a:lnTo>
                    <a:pt x="60833" y="6159"/>
                  </a:lnTo>
                  <a:lnTo>
                    <a:pt x="60833" y="6159"/>
                  </a:lnTo>
                  <a:lnTo>
                    <a:pt x="60487" y="1854"/>
                  </a:lnTo>
                  <a:lnTo>
                    <a:pt x="57289" y="2261"/>
                  </a:lnTo>
                  <a:lnTo>
                    <a:pt x="51057" y="3178"/>
                  </a:lnTo>
                  <a:lnTo>
                    <a:pt x="45029" y="4237"/>
                  </a:lnTo>
                  <a:lnTo>
                    <a:pt x="39245" y="5418"/>
                  </a:lnTo>
                  <a:lnTo>
                    <a:pt x="33746" y="6681"/>
                  </a:lnTo>
                  <a:lnTo>
                    <a:pt x="28553" y="8045"/>
                  </a:lnTo>
                  <a:lnTo>
                    <a:pt x="23686" y="9471"/>
                  </a:lnTo>
                  <a:lnTo>
                    <a:pt x="19185" y="10978"/>
                  </a:lnTo>
                  <a:lnTo>
                    <a:pt x="15071" y="12546"/>
                  </a:lnTo>
                  <a:lnTo>
                    <a:pt x="11405" y="14134"/>
                  </a:lnTo>
                  <a:lnTo>
                    <a:pt x="8188" y="15784"/>
                  </a:lnTo>
                  <a:lnTo>
                    <a:pt x="5438" y="17434"/>
                  </a:lnTo>
                  <a:lnTo>
                    <a:pt x="3239" y="19083"/>
                  </a:lnTo>
                  <a:lnTo>
                    <a:pt x="1935" y="20346"/>
                  </a:lnTo>
                  <a:lnTo>
                    <a:pt x="1263" y="21160"/>
                  </a:lnTo>
                  <a:lnTo>
                    <a:pt x="713" y="21975"/>
                  </a:lnTo>
                  <a:lnTo>
                    <a:pt x="306" y="22810"/>
                  </a:lnTo>
                  <a:lnTo>
                    <a:pt x="82" y="23604"/>
                  </a:lnTo>
                  <a:lnTo>
                    <a:pt x="1" y="24419"/>
                  </a:lnTo>
                  <a:lnTo>
                    <a:pt x="21" y="24806"/>
                  </a:lnTo>
                  <a:lnTo>
                    <a:pt x="82" y="25193"/>
                  </a:lnTo>
                  <a:lnTo>
                    <a:pt x="306" y="25967"/>
                  </a:lnTo>
                  <a:lnTo>
                    <a:pt x="713" y="26700"/>
                  </a:lnTo>
                  <a:lnTo>
                    <a:pt x="1263" y="27392"/>
                  </a:lnTo>
                  <a:lnTo>
                    <a:pt x="1956" y="28064"/>
                  </a:lnTo>
                  <a:lnTo>
                    <a:pt x="2791" y="28696"/>
                  </a:lnTo>
                  <a:lnTo>
                    <a:pt x="4298" y="29592"/>
                  </a:lnTo>
                  <a:lnTo>
                    <a:pt x="6782" y="30671"/>
                  </a:lnTo>
                  <a:lnTo>
                    <a:pt x="9776" y="31608"/>
                  </a:lnTo>
                  <a:lnTo>
                    <a:pt x="13238" y="32423"/>
                  </a:lnTo>
                  <a:lnTo>
                    <a:pt x="17148" y="33074"/>
                  </a:lnTo>
                  <a:lnTo>
                    <a:pt x="21466" y="33583"/>
                  </a:lnTo>
                  <a:lnTo>
                    <a:pt x="26150" y="33950"/>
                  </a:lnTo>
                  <a:lnTo>
                    <a:pt x="31180" y="34154"/>
                  </a:lnTo>
                  <a:lnTo>
                    <a:pt x="36516" y="34215"/>
                  </a:lnTo>
                  <a:lnTo>
                    <a:pt x="42137" y="34093"/>
                  </a:lnTo>
                  <a:lnTo>
                    <a:pt x="48023" y="33828"/>
                  </a:lnTo>
                  <a:lnTo>
                    <a:pt x="54092" y="33380"/>
                  </a:lnTo>
                  <a:lnTo>
                    <a:pt x="60364" y="32748"/>
                  </a:lnTo>
                  <a:lnTo>
                    <a:pt x="63562" y="32361"/>
                  </a:lnTo>
                  <a:lnTo>
                    <a:pt x="66759" y="31954"/>
                  </a:lnTo>
                  <a:lnTo>
                    <a:pt x="73011" y="31017"/>
                  </a:lnTo>
                  <a:lnTo>
                    <a:pt x="79019" y="29958"/>
                  </a:lnTo>
                  <a:lnTo>
                    <a:pt x="84803" y="28798"/>
                  </a:lnTo>
                  <a:lnTo>
                    <a:pt x="90322" y="27535"/>
                  </a:lnTo>
                  <a:lnTo>
                    <a:pt x="95515" y="26170"/>
                  </a:lnTo>
                  <a:lnTo>
                    <a:pt x="100383" y="24724"/>
                  </a:lnTo>
                  <a:lnTo>
                    <a:pt x="104884" y="23238"/>
                  </a:lnTo>
                  <a:lnTo>
                    <a:pt x="108977" y="21670"/>
                  </a:lnTo>
                  <a:lnTo>
                    <a:pt x="112663" y="20061"/>
                  </a:lnTo>
                  <a:lnTo>
                    <a:pt x="115881" y="18431"/>
                  </a:lnTo>
                  <a:lnTo>
                    <a:pt x="118610" y="16782"/>
                  </a:lnTo>
                  <a:lnTo>
                    <a:pt x="120830" y="15112"/>
                  </a:lnTo>
                  <a:lnTo>
                    <a:pt x="122113" y="13870"/>
                  </a:lnTo>
                  <a:lnTo>
                    <a:pt x="122805" y="13055"/>
                  </a:lnTo>
                  <a:lnTo>
                    <a:pt x="123355" y="12220"/>
                  </a:lnTo>
                  <a:lnTo>
                    <a:pt x="123742" y="11405"/>
                  </a:lnTo>
                  <a:lnTo>
                    <a:pt x="123987" y="10611"/>
                  </a:lnTo>
                  <a:lnTo>
                    <a:pt x="124068" y="9796"/>
                  </a:lnTo>
                  <a:lnTo>
                    <a:pt x="124048" y="9410"/>
                  </a:lnTo>
                  <a:lnTo>
                    <a:pt x="123987" y="9023"/>
                  </a:lnTo>
                  <a:lnTo>
                    <a:pt x="123742" y="8249"/>
                  </a:lnTo>
                  <a:lnTo>
                    <a:pt x="123355" y="7516"/>
                  </a:lnTo>
                  <a:lnTo>
                    <a:pt x="122805" y="6823"/>
                  </a:lnTo>
                  <a:lnTo>
                    <a:pt x="122113" y="6151"/>
                  </a:lnTo>
                  <a:lnTo>
                    <a:pt x="121278" y="5520"/>
                  </a:lnTo>
                  <a:lnTo>
                    <a:pt x="119771" y="4624"/>
                  </a:lnTo>
                  <a:lnTo>
                    <a:pt x="117286" y="3544"/>
                  </a:lnTo>
                  <a:lnTo>
                    <a:pt x="114293" y="2607"/>
                  </a:lnTo>
                  <a:lnTo>
                    <a:pt x="110810" y="1793"/>
                  </a:lnTo>
                  <a:lnTo>
                    <a:pt x="106920" y="1141"/>
                  </a:lnTo>
                  <a:lnTo>
                    <a:pt x="102603" y="632"/>
                  </a:lnTo>
                  <a:lnTo>
                    <a:pt x="97919" y="265"/>
                  </a:lnTo>
                  <a:lnTo>
                    <a:pt x="92888" y="62"/>
                  </a:lnTo>
                  <a:lnTo>
                    <a:pt x="87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79"/>
            <p:cNvSpPr/>
            <p:nvPr/>
          </p:nvSpPr>
          <p:spPr>
            <a:xfrm>
              <a:off x="4983256" y="925144"/>
              <a:ext cx="2989292" cy="2989292"/>
            </a:xfrm>
            <a:custGeom>
              <a:avLst/>
              <a:gdLst/>
              <a:ahLst/>
              <a:cxnLst/>
              <a:rect l="l" t="t" r="r" b="b"/>
              <a:pathLst>
                <a:path w="126349" h="126349" extrusionOk="0">
                  <a:moveTo>
                    <a:pt x="62462" y="1"/>
                  </a:moveTo>
                  <a:lnTo>
                    <a:pt x="59224" y="123"/>
                  </a:lnTo>
                  <a:lnTo>
                    <a:pt x="56027" y="408"/>
                  </a:lnTo>
                  <a:lnTo>
                    <a:pt x="52890" y="836"/>
                  </a:lnTo>
                  <a:lnTo>
                    <a:pt x="49795" y="1426"/>
                  </a:lnTo>
                  <a:lnTo>
                    <a:pt x="46760" y="2159"/>
                  </a:lnTo>
                  <a:lnTo>
                    <a:pt x="43787" y="3035"/>
                  </a:lnTo>
                  <a:lnTo>
                    <a:pt x="40854" y="4053"/>
                  </a:lnTo>
                  <a:lnTo>
                    <a:pt x="38003" y="5214"/>
                  </a:lnTo>
                  <a:lnTo>
                    <a:pt x="35233" y="6497"/>
                  </a:lnTo>
                  <a:lnTo>
                    <a:pt x="32525" y="7923"/>
                  </a:lnTo>
                  <a:lnTo>
                    <a:pt x="29897" y="9471"/>
                  </a:lnTo>
                  <a:lnTo>
                    <a:pt x="27352" y="11140"/>
                  </a:lnTo>
                  <a:lnTo>
                    <a:pt x="24887" y="12912"/>
                  </a:lnTo>
                  <a:lnTo>
                    <a:pt x="22525" y="14806"/>
                  </a:lnTo>
                  <a:lnTo>
                    <a:pt x="20244" y="16822"/>
                  </a:lnTo>
                  <a:lnTo>
                    <a:pt x="18085" y="18940"/>
                  </a:lnTo>
                  <a:lnTo>
                    <a:pt x="16008" y="21140"/>
                  </a:lnTo>
                  <a:lnTo>
                    <a:pt x="14033" y="23462"/>
                  </a:lnTo>
                  <a:lnTo>
                    <a:pt x="12179" y="25865"/>
                  </a:lnTo>
                  <a:lnTo>
                    <a:pt x="10448" y="28370"/>
                  </a:lnTo>
                  <a:lnTo>
                    <a:pt x="8819" y="30936"/>
                  </a:lnTo>
                  <a:lnTo>
                    <a:pt x="7332" y="33604"/>
                  </a:lnTo>
                  <a:lnTo>
                    <a:pt x="5968" y="36353"/>
                  </a:lnTo>
                  <a:lnTo>
                    <a:pt x="4726" y="39163"/>
                  </a:lnTo>
                  <a:lnTo>
                    <a:pt x="3605" y="42055"/>
                  </a:lnTo>
                  <a:lnTo>
                    <a:pt x="2648" y="45008"/>
                  </a:lnTo>
                  <a:lnTo>
                    <a:pt x="1834" y="48022"/>
                  </a:lnTo>
                  <a:lnTo>
                    <a:pt x="1141" y="51098"/>
                  </a:lnTo>
                  <a:lnTo>
                    <a:pt x="632" y="54234"/>
                  </a:lnTo>
                  <a:lnTo>
                    <a:pt x="265" y="57411"/>
                  </a:lnTo>
                  <a:lnTo>
                    <a:pt x="41" y="60629"/>
                  </a:lnTo>
                  <a:lnTo>
                    <a:pt x="1" y="62278"/>
                  </a:lnTo>
                  <a:lnTo>
                    <a:pt x="1" y="63908"/>
                  </a:lnTo>
                  <a:lnTo>
                    <a:pt x="123" y="67125"/>
                  </a:lnTo>
                  <a:lnTo>
                    <a:pt x="388" y="70323"/>
                  </a:lnTo>
                  <a:lnTo>
                    <a:pt x="836" y="73459"/>
                  </a:lnTo>
                  <a:lnTo>
                    <a:pt x="1406" y="76555"/>
                  </a:lnTo>
                  <a:lnTo>
                    <a:pt x="2139" y="79589"/>
                  </a:lnTo>
                  <a:lnTo>
                    <a:pt x="3035" y="82583"/>
                  </a:lnTo>
                  <a:lnTo>
                    <a:pt x="4053" y="85495"/>
                  </a:lnTo>
                  <a:lnTo>
                    <a:pt x="5214" y="88346"/>
                  </a:lnTo>
                  <a:lnTo>
                    <a:pt x="6497" y="91136"/>
                  </a:lnTo>
                  <a:lnTo>
                    <a:pt x="7923" y="93825"/>
                  </a:lnTo>
                  <a:lnTo>
                    <a:pt x="9471" y="96472"/>
                  </a:lnTo>
                  <a:lnTo>
                    <a:pt x="11120" y="98997"/>
                  </a:lnTo>
                  <a:lnTo>
                    <a:pt x="12913" y="101462"/>
                  </a:lnTo>
                  <a:lnTo>
                    <a:pt x="14807" y="103824"/>
                  </a:lnTo>
                  <a:lnTo>
                    <a:pt x="16823" y="106105"/>
                  </a:lnTo>
                  <a:lnTo>
                    <a:pt x="18920" y="108284"/>
                  </a:lnTo>
                  <a:lnTo>
                    <a:pt x="21140" y="110361"/>
                  </a:lnTo>
                  <a:lnTo>
                    <a:pt x="23462" y="112316"/>
                  </a:lnTo>
                  <a:lnTo>
                    <a:pt x="25865" y="114170"/>
                  </a:lnTo>
                  <a:lnTo>
                    <a:pt x="28350" y="115901"/>
                  </a:lnTo>
                  <a:lnTo>
                    <a:pt x="30936" y="117530"/>
                  </a:lnTo>
                  <a:lnTo>
                    <a:pt x="33604" y="119037"/>
                  </a:lnTo>
                  <a:lnTo>
                    <a:pt x="36353" y="120402"/>
                  </a:lnTo>
                  <a:lnTo>
                    <a:pt x="39164" y="121644"/>
                  </a:lnTo>
                  <a:lnTo>
                    <a:pt x="42056" y="122744"/>
                  </a:lnTo>
                  <a:lnTo>
                    <a:pt x="45009" y="123701"/>
                  </a:lnTo>
                  <a:lnTo>
                    <a:pt x="48023" y="124536"/>
                  </a:lnTo>
                  <a:lnTo>
                    <a:pt x="51098" y="125208"/>
                  </a:lnTo>
                  <a:lnTo>
                    <a:pt x="54214" y="125737"/>
                  </a:lnTo>
                  <a:lnTo>
                    <a:pt x="57411" y="126104"/>
                  </a:lnTo>
                  <a:lnTo>
                    <a:pt x="60629" y="126308"/>
                  </a:lnTo>
                  <a:lnTo>
                    <a:pt x="62258" y="126348"/>
                  </a:lnTo>
                  <a:lnTo>
                    <a:pt x="63888" y="126348"/>
                  </a:lnTo>
                  <a:lnTo>
                    <a:pt x="67126" y="126246"/>
                  </a:lnTo>
                  <a:lnTo>
                    <a:pt x="70323" y="125961"/>
                  </a:lnTo>
                  <a:lnTo>
                    <a:pt x="73459" y="125534"/>
                  </a:lnTo>
                  <a:lnTo>
                    <a:pt x="76555" y="124943"/>
                  </a:lnTo>
                  <a:lnTo>
                    <a:pt x="79590" y="124210"/>
                  </a:lnTo>
                  <a:lnTo>
                    <a:pt x="82583" y="123334"/>
                  </a:lnTo>
                  <a:lnTo>
                    <a:pt x="85496" y="122316"/>
                  </a:lnTo>
                  <a:lnTo>
                    <a:pt x="88347" y="121155"/>
                  </a:lnTo>
                  <a:lnTo>
                    <a:pt x="91116" y="119852"/>
                  </a:lnTo>
                  <a:lnTo>
                    <a:pt x="93825" y="118446"/>
                  </a:lnTo>
                  <a:lnTo>
                    <a:pt x="96452" y="116899"/>
                  </a:lnTo>
                  <a:lnTo>
                    <a:pt x="98998" y="115229"/>
                  </a:lnTo>
                  <a:lnTo>
                    <a:pt x="101462" y="113437"/>
                  </a:lnTo>
                  <a:lnTo>
                    <a:pt x="103825" y="111543"/>
                  </a:lnTo>
                  <a:lnTo>
                    <a:pt x="106106" y="109547"/>
                  </a:lnTo>
                  <a:lnTo>
                    <a:pt x="108285" y="107429"/>
                  </a:lnTo>
                  <a:lnTo>
                    <a:pt x="110342" y="105209"/>
                  </a:lnTo>
                  <a:lnTo>
                    <a:pt x="112317" y="102908"/>
                  </a:lnTo>
                  <a:lnTo>
                    <a:pt x="114170" y="100504"/>
                  </a:lnTo>
                  <a:lnTo>
                    <a:pt x="115901" y="97999"/>
                  </a:lnTo>
                  <a:lnTo>
                    <a:pt x="117531" y="95413"/>
                  </a:lnTo>
                  <a:lnTo>
                    <a:pt x="119017" y="92745"/>
                  </a:lnTo>
                  <a:lnTo>
                    <a:pt x="120402" y="90016"/>
                  </a:lnTo>
                  <a:lnTo>
                    <a:pt x="121645" y="87185"/>
                  </a:lnTo>
                  <a:lnTo>
                    <a:pt x="122744" y="84314"/>
                  </a:lnTo>
                  <a:lnTo>
                    <a:pt x="123701" y="81361"/>
                  </a:lnTo>
                  <a:lnTo>
                    <a:pt x="124536" y="78347"/>
                  </a:lnTo>
                  <a:lnTo>
                    <a:pt x="125209" y="75272"/>
                  </a:lnTo>
                  <a:lnTo>
                    <a:pt x="125738" y="72135"/>
                  </a:lnTo>
                  <a:lnTo>
                    <a:pt x="126105" y="68958"/>
                  </a:lnTo>
                  <a:lnTo>
                    <a:pt x="126308" y="65720"/>
                  </a:lnTo>
                  <a:lnTo>
                    <a:pt x="126349" y="64091"/>
                  </a:lnTo>
                  <a:lnTo>
                    <a:pt x="126349" y="62462"/>
                  </a:lnTo>
                  <a:lnTo>
                    <a:pt x="126247" y="59223"/>
                  </a:lnTo>
                  <a:lnTo>
                    <a:pt x="125962" y="56046"/>
                  </a:lnTo>
                  <a:lnTo>
                    <a:pt x="125534" y="52890"/>
                  </a:lnTo>
                  <a:lnTo>
                    <a:pt x="124944" y="49794"/>
                  </a:lnTo>
                  <a:lnTo>
                    <a:pt x="124211" y="46760"/>
                  </a:lnTo>
                  <a:lnTo>
                    <a:pt x="123315" y="43786"/>
                  </a:lnTo>
                  <a:lnTo>
                    <a:pt x="122296" y="40874"/>
                  </a:lnTo>
                  <a:lnTo>
                    <a:pt x="121156" y="38023"/>
                  </a:lnTo>
                  <a:lnTo>
                    <a:pt x="119852" y="35233"/>
                  </a:lnTo>
                  <a:lnTo>
                    <a:pt x="118427" y="32524"/>
                  </a:lnTo>
                  <a:lnTo>
                    <a:pt x="116899" y="29897"/>
                  </a:lnTo>
                  <a:lnTo>
                    <a:pt x="115229" y="27351"/>
                  </a:lnTo>
                  <a:lnTo>
                    <a:pt x="113437" y="24887"/>
                  </a:lnTo>
                  <a:lnTo>
                    <a:pt x="111543" y="22525"/>
                  </a:lnTo>
                  <a:lnTo>
                    <a:pt x="109527" y="20264"/>
                  </a:lnTo>
                  <a:lnTo>
                    <a:pt x="107429" y="18085"/>
                  </a:lnTo>
                  <a:lnTo>
                    <a:pt x="105210" y="16008"/>
                  </a:lnTo>
                  <a:lnTo>
                    <a:pt x="102888" y="14053"/>
                  </a:lnTo>
                  <a:lnTo>
                    <a:pt x="100485" y="12199"/>
                  </a:lnTo>
                  <a:lnTo>
                    <a:pt x="98000" y="10448"/>
                  </a:lnTo>
                  <a:lnTo>
                    <a:pt x="95414" y="8839"/>
                  </a:lnTo>
                  <a:lnTo>
                    <a:pt x="92746" y="7332"/>
                  </a:lnTo>
                  <a:lnTo>
                    <a:pt x="90017" y="5968"/>
                  </a:lnTo>
                  <a:lnTo>
                    <a:pt x="87186" y="4725"/>
                  </a:lnTo>
                  <a:lnTo>
                    <a:pt x="84314" y="3626"/>
                  </a:lnTo>
                  <a:lnTo>
                    <a:pt x="81341" y="2648"/>
                  </a:lnTo>
                  <a:lnTo>
                    <a:pt x="78327" y="1833"/>
                  </a:lnTo>
                  <a:lnTo>
                    <a:pt x="75252" y="1161"/>
                  </a:lnTo>
                  <a:lnTo>
                    <a:pt x="72136" y="632"/>
                  </a:lnTo>
                  <a:lnTo>
                    <a:pt x="68959" y="265"/>
                  </a:lnTo>
                  <a:lnTo>
                    <a:pt x="65721" y="62"/>
                  </a:lnTo>
                  <a:lnTo>
                    <a:pt x="64091" y="21"/>
                  </a:lnTo>
                  <a:lnTo>
                    <a:pt x="62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79"/>
            <p:cNvSpPr/>
            <p:nvPr/>
          </p:nvSpPr>
          <p:spPr>
            <a:xfrm>
              <a:off x="4983256" y="2032873"/>
              <a:ext cx="2989292" cy="664463"/>
            </a:xfrm>
            <a:custGeom>
              <a:avLst/>
              <a:gdLst/>
              <a:ahLst/>
              <a:cxnLst/>
              <a:rect l="l" t="t" r="r" b="b"/>
              <a:pathLst>
                <a:path w="126349" h="28085" extrusionOk="0">
                  <a:moveTo>
                    <a:pt x="66006" y="1"/>
                  </a:moveTo>
                  <a:lnTo>
                    <a:pt x="61810" y="103"/>
                  </a:lnTo>
                  <a:lnTo>
                    <a:pt x="57635" y="367"/>
                  </a:lnTo>
                  <a:lnTo>
                    <a:pt x="55558" y="551"/>
                  </a:lnTo>
                  <a:lnTo>
                    <a:pt x="53522" y="795"/>
                  </a:lnTo>
                  <a:lnTo>
                    <a:pt x="49510" y="1488"/>
                  </a:lnTo>
                  <a:lnTo>
                    <a:pt x="43542" y="2893"/>
                  </a:lnTo>
                  <a:lnTo>
                    <a:pt x="35641" y="5072"/>
                  </a:lnTo>
                  <a:lnTo>
                    <a:pt x="29694" y="6518"/>
                  </a:lnTo>
                  <a:lnTo>
                    <a:pt x="25682" y="7251"/>
                  </a:lnTo>
                  <a:lnTo>
                    <a:pt x="23645" y="7495"/>
                  </a:lnTo>
                  <a:lnTo>
                    <a:pt x="22220" y="7658"/>
                  </a:lnTo>
                  <a:lnTo>
                    <a:pt x="19348" y="7862"/>
                  </a:lnTo>
                  <a:lnTo>
                    <a:pt x="15051" y="8005"/>
                  </a:lnTo>
                  <a:lnTo>
                    <a:pt x="9287" y="7943"/>
                  </a:lnTo>
                  <a:lnTo>
                    <a:pt x="3504" y="7719"/>
                  </a:lnTo>
                  <a:lnTo>
                    <a:pt x="632" y="7577"/>
                  </a:lnTo>
                  <a:lnTo>
                    <a:pt x="367" y="9512"/>
                  </a:lnTo>
                  <a:lnTo>
                    <a:pt x="62" y="13462"/>
                  </a:lnTo>
                  <a:lnTo>
                    <a:pt x="1" y="15458"/>
                  </a:lnTo>
                  <a:lnTo>
                    <a:pt x="1" y="17475"/>
                  </a:lnTo>
                  <a:lnTo>
                    <a:pt x="103" y="19491"/>
                  </a:lnTo>
                  <a:lnTo>
                    <a:pt x="5092" y="19552"/>
                  </a:lnTo>
                  <a:lnTo>
                    <a:pt x="10082" y="19633"/>
                  </a:lnTo>
                  <a:lnTo>
                    <a:pt x="11650" y="19654"/>
                  </a:lnTo>
                  <a:lnTo>
                    <a:pt x="14766" y="19837"/>
                  </a:lnTo>
                  <a:lnTo>
                    <a:pt x="19409" y="20265"/>
                  </a:lnTo>
                  <a:lnTo>
                    <a:pt x="25560" y="21181"/>
                  </a:lnTo>
                  <a:lnTo>
                    <a:pt x="31690" y="22321"/>
                  </a:lnTo>
                  <a:lnTo>
                    <a:pt x="40854" y="24277"/>
                  </a:lnTo>
                  <a:lnTo>
                    <a:pt x="50039" y="26109"/>
                  </a:lnTo>
                  <a:lnTo>
                    <a:pt x="56189" y="27107"/>
                  </a:lnTo>
                  <a:lnTo>
                    <a:pt x="59285" y="27474"/>
                  </a:lnTo>
                  <a:lnTo>
                    <a:pt x="61403" y="27678"/>
                  </a:lnTo>
                  <a:lnTo>
                    <a:pt x="65659" y="27963"/>
                  </a:lnTo>
                  <a:lnTo>
                    <a:pt x="69916" y="28085"/>
                  </a:lnTo>
                  <a:lnTo>
                    <a:pt x="74172" y="28065"/>
                  </a:lnTo>
                  <a:lnTo>
                    <a:pt x="80567" y="27841"/>
                  </a:lnTo>
                  <a:lnTo>
                    <a:pt x="89060" y="27230"/>
                  </a:lnTo>
                  <a:lnTo>
                    <a:pt x="93296" y="26843"/>
                  </a:lnTo>
                  <a:lnTo>
                    <a:pt x="94212" y="26761"/>
                  </a:lnTo>
                  <a:lnTo>
                    <a:pt x="95964" y="26374"/>
                  </a:lnTo>
                  <a:lnTo>
                    <a:pt x="98530" y="25560"/>
                  </a:lnTo>
                  <a:lnTo>
                    <a:pt x="101890" y="24277"/>
                  </a:lnTo>
                  <a:lnTo>
                    <a:pt x="104436" y="23462"/>
                  </a:lnTo>
                  <a:lnTo>
                    <a:pt x="106187" y="23075"/>
                  </a:lnTo>
                  <a:lnTo>
                    <a:pt x="107083" y="22973"/>
                  </a:lnTo>
                  <a:lnTo>
                    <a:pt x="110179" y="22729"/>
                  </a:lnTo>
                  <a:lnTo>
                    <a:pt x="116350" y="22505"/>
                  </a:lnTo>
                  <a:lnTo>
                    <a:pt x="119445" y="22444"/>
                  </a:lnTo>
                  <a:lnTo>
                    <a:pt x="126044" y="22444"/>
                  </a:lnTo>
                  <a:lnTo>
                    <a:pt x="126166" y="21161"/>
                  </a:lnTo>
                  <a:lnTo>
                    <a:pt x="126308" y="18574"/>
                  </a:lnTo>
                  <a:lnTo>
                    <a:pt x="126349" y="17271"/>
                  </a:lnTo>
                  <a:lnTo>
                    <a:pt x="126349" y="15906"/>
                  </a:lnTo>
                  <a:lnTo>
                    <a:pt x="126268" y="13177"/>
                  </a:lnTo>
                  <a:lnTo>
                    <a:pt x="126166" y="11813"/>
                  </a:lnTo>
                  <a:lnTo>
                    <a:pt x="124394" y="11874"/>
                  </a:lnTo>
                  <a:lnTo>
                    <a:pt x="120810" y="11854"/>
                  </a:lnTo>
                  <a:lnTo>
                    <a:pt x="117266" y="11630"/>
                  </a:lnTo>
                  <a:lnTo>
                    <a:pt x="114598" y="11263"/>
                  </a:lnTo>
                  <a:lnTo>
                    <a:pt x="112847" y="10917"/>
                  </a:lnTo>
                  <a:lnTo>
                    <a:pt x="111971" y="10693"/>
                  </a:lnTo>
                  <a:lnTo>
                    <a:pt x="110484" y="10285"/>
                  </a:lnTo>
                  <a:lnTo>
                    <a:pt x="107572" y="9328"/>
                  </a:lnTo>
                  <a:lnTo>
                    <a:pt x="103295" y="7679"/>
                  </a:lnTo>
                  <a:lnTo>
                    <a:pt x="97633" y="5296"/>
                  </a:lnTo>
                  <a:lnTo>
                    <a:pt x="93336" y="3667"/>
                  </a:lnTo>
                  <a:lnTo>
                    <a:pt x="90424" y="2771"/>
                  </a:lnTo>
                  <a:lnTo>
                    <a:pt x="88917" y="2404"/>
                  </a:lnTo>
                  <a:lnTo>
                    <a:pt x="86880" y="1936"/>
                  </a:lnTo>
                  <a:lnTo>
                    <a:pt x="82767" y="1182"/>
                  </a:lnTo>
                  <a:lnTo>
                    <a:pt x="78612" y="632"/>
                  </a:lnTo>
                  <a:lnTo>
                    <a:pt x="74417" y="245"/>
                  </a:lnTo>
                  <a:lnTo>
                    <a:pt x="70221" y="42"/>
                  </a:lnTo>
                  <a:lnTo>
                    <a:pt x="66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79"/>
            <p:cNvSpPr/>
            <p:nvPr/>
          </p:nvSpPr>
          <p:spPr>
            <a:xfrm>
              <a:off x="5083004" y="2904034"/>
              <a:ext cx="2777780" cy="522320"/>
            </a:xfrm>
            <a:custGeom>
              <a:avLst/>
              <a:gdLst/>
              <a:ahLst/>
              <a:cxnLst/>
              <a:rect l="l" t="t" r="r" b="b"/>
              <a:pathLst>
                <a:path w="117409" h="22077" extrusionOk="0">
                  <a:moveTo>
                    <a:pt x="21364" y="1"/>
                  </a:moveTo>
                  <a:lnTo>
                    <a:pt x="0" y="2200"/>
                  </a:lnTo>
                  <a:lnTo>
                    <a:pt x="856" y="4379"/>
                  </a:lnTo>
                  <a:lnTo>
                    <a:pt x="2852" y="8575"/>
                  </a:lnTo>
                  <a:lnTo>
                    <a:pt x="5133" y="12607"/>
                  </a:lnTo>
                  <a:lnTo>
                    <a:pt x="7678" y="16436"/>
                  </a:lnTo>
                  <a:lnTo>
                    <a:pt x="9083" y="18289"/>
                  </a:lnTo>
                  <a:lnTo>
                    <a:pt x="11507" y="18370"/>
                  </a:lnTo>
                  <a:lnTo>
                    <a:pt x="16171" y="18696"/>
                  </a:lnTo>
                  <a:lnTo>
                    <a:pt x="20447" y="19083"/>
                  </a:lnTo>
                  <a:lnTo>
                    <a:pt x="24032" y="19389"/>
                  </a:lnTo>
                  <a:lnTo>
                    <a:pt x="25457" y="19429"/>
                  </a:lnTo>
                  <a:lnTo>
                    <a:pt x="26964" y="19491"/>
                  </a:lnTo>
                  <a:lnTo>
                    <a:pt x="30977" y="19837"/>
                  </a:lnTo>
                  <a:lnTo>
                    <a:pt x="35457" y="20427"/>
                  </a:lnTo>
                  <a:lnTo>
                    <a:pt x="39571" y="21140"/>
                  </a:lnTo>
                  <a:lnTo>
                    <a:pt x="41220" y="21507"/>
                  </a:lnTo>
                  <a:lnTo>
                    <a:pt x="41954" y="21670"/>
                  </a:lnTo>
                  <a:lnTo>
                    <a:pt x="43400" y="21914"/>
                  </a:lnTo>
                  <a:lnTo>
                    <a:pt x="45416" y="22077"/>
                  </a:lnTo>
                  <a:lnTo>
                    <a:pt x="48817" y="21996"/>
                  </a:lnTo>
                  <a:lnTo>
                    <a:pt x="50283" y="21955"/>
                  </a:lnTo>
                  <a:lnTo>
                    <a:pt x="59529" y="21771"/>
                  </a:lnTo>
                  <a:lnTo>
                    <a:pt x="80872" y="21161"/>
                  </a:lnTo>
                  <a:lnTo>
                    <a:pt x="88774" y="20957"/>
                  </a:lnTo>
                  <a:lnTo>
                    <a:pt x="90709" y="20998"/>
                  </a:lnTo>
                  <a:lnTo>
                    <a:pt x="90892" y="20875"/>
                  </a:lnTo>
                  <a:lnTo>
                    <a:pt x="91646" y="20692"/>
                  </a:lnTo>
                  <a:lnTo>
                    <a:pt x="92155" y="20611"/>
                  </a:lnTo>
                  <a:lnTo>
                    <a:pt x="93295" y="20488"/>
                  </a:lnTo>
                  <a:lnTo>
                    <a:pt x="95210" y="20468"/>
                  </a:lnTo>
                  <a:lnTo>
                    <a:pt x="99405" y="20733"/>
                  </a:lnTo>
                  <a:lnTo>
                    <a:pt x="102053" y="20855"/>
                  </a:lnTo>
                  <a:lnTo>
                    <a:pt x="103763" y="20875"/>
                  </a:lnTo>
                  <a:lnTo>
                    <a:pt x="105922" y="20855"/>
                  </a:lnTo>
                  <a:lnTo>
                    <a:pt x="106798" y="20794"/>
                  </a:lnTo>
                  <a:lnTo>
                    <a:pt x="107633" y="19816"/>
                  </a:lnTo>
                  <a:lnTo>
                    <a:pt x="109201" y="17841"/>
                  </a:lnTo>
                  <a:lnTo>
                    <a:pt x="110688" y="15804"/>
                  </a:lnTo>
                  <a:lnTo>
                    <a:pt x="112113" y="13686"/>
                  </a:lnTo>
                  <a:lnTo>
                    <a:pt x="113437" y="11528"/>
                  </a:lnTo>
                  <a:lnTo>
                    <a:pt x="114679" y="9308"/>
                  </a:lnTo>
                  <a:lnTo>
                    <a:pt x="115840" y="7027"/>
                  </a:lnTo>
                  <a:lnTo>
                    <a:pt x="116919" y="4685"/>
                  </a:lnTo>
                  <a:lnTo>
                    <a:pt x="117408" y="3504"/>
                  </a:lnTo>
                  <a:lnTo>
                    <a:pt x="117408" y="3504"/>
                  </a:lnTo>
                  <a:lnTo>
                    <a:pt x="115168" y="3931"/>
                  </a:lnTo>
                  <a:lnTo>
                    <a:pt x="111645" y="4726"/>
                  </a:lnTo>
                  <a:lnTo>
                    <a:pt x="109690" y="5296"/>
                  </a:lnTo>
                  <a:lnTo>
                    <a:pt x="108997" y="5581"/>
                  </a:lnTo>
                  <a:lnTo>
                    <a:pt x="108427" y="5805"/>
                  </a:lnTo>
                  <a:lnTo>
                    <a:pt x="106900" y="6253"/>
                  </a:lnTo>
                  <a:lnTo>
                    <a:pt x="103947" y="6966"/>
                  </a:lnTo>
                  <a:lnTo>
                    <a:pt x="99527" y="7882"/>
                  </a:lnTo>
                  <a:lnTo>
                    <a:pt x="95698" y="8697"/>
                  </a:lnTo>
                  <a:lnTo>
                    <a:pt x="94497" y="9063"/>
                  </a:lnTo>
                  <a:lnTo>
                    <a:pt x="93967" y="9206"/>
                  </a:lnTo>
                  <a:lnTo>
                    <a:pt x="92868" y="9410"/>
                  </a:lnTo>
                  <a:lnTo>
                    <a:pt x="91177" y="9511"/>
                  </a:lnTo>
                  <a:lnTo>
                    <a:pt x="88265" y="9349"/>
                  </a:lnTo>
                  <a:lnTo>
                    <a:pt x="87776" y="9267"/>
                  </a:lnTo>
                  <a:lnTo>
                    <a:pt x="78021" y="9125"/>
                  </a:lnTo>
                  <a:lnTo>
                    <a:pt x="67268" y="8962"/>
                  </a:lnTo>
                  <a:lnTo>
                    <a:pt x="66576" y="8900"/>
                  </a:lnTo>
                  <a:lnTo>
                    <a:pt x="62910" y="8249"/>
                  </a:lnTo>
                  <a:lnTo>
                    <a:pt x="58083" y="7210"/>
                  </a:lnTo>
                  <a:lnTo>
                    <a:pt x="54784" y="6294"/>
                  </a:lnTo>
                  <a:lnTo>
                    <a:pt x="53094" y="5662"/>
                  </a:lnTo>
                  <a:lnTo>
                    <a:pt x="52544" y="5377"/>
                  </a:lnTo>
                  <a:lnTo>
                    <a:pt x="52014" y="5092"/>
                  </a:lnTo>
                  <a:lnTo>
                    <a:pt x="50690" y="4603"/>
                  </a:lnTo>
                  <a:lnTo>
                    <a:pt x="48389" y="4033"/>
                  </a:lnTo>
                  <a:lnTo>
                    <a:pt x="43990" y="3443"/>
                  </a:lnTo>
                  <a:lnTo>
                    <a:pt x="43155" y="3381"/>
                  </a:lnTo>
                  <a:lnTo>
                    <a:pt x="213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79"/>
            <p:cNvSpPr/>
            <p:nvPr/>
          </p:nvSpPr>
          <p:spPr>
            <a:xfrm>
              <a:off x="5188998" y="1151114"/>
              <a:ext cx="2577341" cy="594125"/>
            </a:xfrm>
            <a:custGeom>
              <a:avLst/>
              <a:gdLst/>
              <a:ahLst/>
              <a:cxnLst/>
              <a:rect l="l" t="t" r="r" b="b"/>
              <a:pathLst>
                <a:path w="108937" h="25112" extrusionOk="0">
                  <a:moveTo>
                    <a:pt x="21120" y="1"/>
                  </a:moveTo>
                  <a:lnTo>
                    <a:pt x="19511" y="1019"/>
                  </a:lnTo>
                  <a:lnTo>
                    <a:pt x="16395" y="3239"/>
                  </a:lnTo>
                  <a:lnTo>
                    <a:pt x="13422" y="5622"/>
                  </a:lnTo>
                  <a:lnTo>
                    <a:pt x="10611" y="8188"/>
                  </a:lnTo>
                  <a:lnTo>
                    <a:pt x="7943" y="10917"/>
                  </a:lnTo>
                  <a:lnTo>
                    <a:pt x="5459" y="13809"/>
                  </a:lnTo>
                  <a:lnTo>
                    <a:pt x="3137" y="16823"/>
                  </a:lnTo>
                  <a:lnTo>
                    <a:pt x="999" y="20000"/>
                  </a:lnTo>
                  <a:lnTo>
                    <a:pt x="1" y="21650"/>
                  </a:lnTo>
                  <a:lnTo>
                    <a:pt x="1915" y="21140"/>
                  </a:lnTo>
                  <a:lnTo>
                    <a:pt x="6172" y="20163"/>
                  </a:lnTo>
                  <a:lnTo>
                    <a:pt x="10896" y="19307"/>
                  </a:lnTo>
                  <a:lnTo>
                    <a:pt x="15988" y="18635"/>
                  </a:lnTo>
                  <a:lnTo>
                    <a:pt x="21385" y="18248"/>
                  </a:lnTo>
                  <a:lnTo>
                    <a:pt x="25600" y="18208"/>
                  </a:lnTo>
                  <a:lnTo>
                    <a:pt x="28452" y="18310"/>
                  </a:lnTo>
                  <a:lnTo>
                    <a:pt x="31344" y="18513"/>
                  </a:lnTo>
                  <a:lnTo>
                    <a:pt x="34235" y="18839"/>
                  </a:lnTo>
                  <a:lnTo>
                    <a:pt x="37148" y="19307"/>
                  </a:lnTo>
                  <a:lnTo>
                    <a:pt x="40060" y="19918"/>
                  </a:lnTo>
                  <a:lnTo>
                    <a:pt x="41526" y="20305"/>
                  </a:lnTo>
                  <a:lnTo>
                    <a:pt x="46027" y="21466"/>
                  </a:lnTo>
                  <a:lnTo>
                    <a:pt x="53766" y="23218"/>
                  </a:lnTo>
                  <a:lnTo>
                    <a:pt x="60202" y="24358"/>
                  </a:lnTo>
                  <a:lnTo>
                    <a:pt x="65537" y="24949"/>
                  </a:lnTo>
                  <a:lnTo>
                    <a:pt x="69997" y="25112"/>
                  </a:lnTo>
                  <a:lnTo>
                    <a:pt x="73847" y="24928"/>
                  </a:lnTo>
                  <a:lnTo>
                    <a:pt x="77268" y="24460"/>
                  </a:lnTo>
                  <a:lnTo>
                    <a:pt x="80506" y="23849"/>
                  </a:lnTo>
                  <a:lnTo>
                    <a:pt x="82135" y="23503"/>
                  </a:lnTo>
                  <a:lnTo>
                    <a:pt x="85312" y="22871"/>
                  </a:lnTo>
                  <a:lnTo>
                    <a:pt x="90628" y="22016"/>
                  </a:lnTo>
                  <a:lnTo>
                    <a:pt x="94660" y="21588"/>
                  </a:lnTo>
                  <a:lnTo>
                    <a:pt x="97430" y="21446"/>
                  </a:lnTo>
                  <a:lnTo>
                    <a:pt x="98306" y="21446"/>
                  </a:lnTo>
                  <a:lnTo>
                    <a:pt x="101992" y="21507"/>
                  </a:lnTo>
                  <a:lnTo>
                    <a:pt x="108937" y="21609"/>
                  </a:lnTo>
                  <a:lnTo>
                    <a:pt x="108937" y="21609"/>
                  </a:lnTo>
                  <a:lnTo>
                    <a:pt x="107837" y="19776"/>
                  </a:lnTo>
                  <a:lnTo>
                    <a:pt x="105413" y="16232"/>
                  </a:lnTo>
                  <a:lnTo>
                    <a:pt x="102766" y="12892"/>
                  </a:lnTo>
                  <a:lnTo>
                    <a:pt x="99915" y="9736"/>
                  </a:lnTo>
                  <a:lnTo>
                    <a:pt x="98387" y="8229"/>
                  </a:lnTo>
                  <a:lnTo>
                    <a:pt x="96412" y="8005"/>
                  </a:lnTo>
                  <a:lnTo>
                    <a:pt x="94803" y="7944"/>
                  </a:lnTo>
                  <a:lnTo>
                    <a:pt x="92237" y="7862"/>
                  </a:lnTo>
                  <a:lnTo>
                    <a:pt x="85190" y="7394"/>
                  </a:lnTo>
                  <a:lnTo>
                    <a:pt x="81361" y="7088"/>
                  </a:lnTo>
                  <a:lnTo>
                    <a:pt x="76963" y="6660"/>
                  </a:lnTo>
                  <a:lnTo>
                    <a:pt x="66902" y="5398"/>
                  </a:lnTo>
                  <a:lnTo>
                    <a:pt x="64580" y="5215"/>
                  </a:lnTo>
                  <a:lnTo>
                    <a:pt x="63542" y="5153"/>
                  </a:lnTo>
                  <a:lnTo>
                    <a:pt x="61424" y="4848"/>
                  </a:lnTo>
                  <a:lnTo>
                    <a:pt x="58511" y="4583"/>
                  </a:lnTo>
                  <a:lnTo>
                    <a:pt x="56190" y="4420"/>
                  </a:lnTo>
                  <a:lnTo>
                    <a:pt x="53542" y="4217"/>
                  </a:lnTo>
                  <a:lnTo>
                    <a:pt x="47392" y="3422"/>
                  </a:lnTo>
                  <a:lnTo>
                    <a:pt x="41099" y="2465"/>
                  </a:lnTo>
                  <a:lnTo>
                    <a:pt x="35681" y="1671"/>
                  </a:lnTo>
                  <a:lnTo>
                    <a:pt x="33726" y="1488"/>
                  </a:lnTo>
                  <a:lnTo>
                    <a:pt x="32056" y="1325"/>
                  </a:lnTo>
                  <a:lnTo>
                    <a:pt x="29001" y="877"/>
                  </a:lnTo>
                  <a:lnTo>
                    <a:pt x="26008" y="408"/>
                  </a:lnTo>
                  <a:lnTo>
                    <a:pt x="22871" y="62"/>
                  </a:lnTo>
                  <a:lnTo>
                    <a:pt x="2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79"/>
            <p:cNvSpPr/>
            <p:nvPr/>
          </p:nvSpPr>
          <p:spPr>
            <a:xfrm>
              <a:off x="6092926" y="2156233"/>
              <a:ext cx="1153045" cy="429340"/>
            </a:xfrm>
            <a:custGeom>
              <a:avLst/>
              <a:gdLst/>
              <a:ahLst/>
              <a:cxnLst/>
              <a:rect l="l" t="t" r="r" b="b"/>
              <a:pathLst>
                <a:path w="48736" h="18147" extrusionOk="0">
                  <a:moveTo>
                    <a:pt x="21996" y="0"/>
                  </a:moveTo>
                  <a:lnTo>
                    <a:pt x="17230" y="306"/>
                  </a:lnTo>
                  <a:lnTo>
                    <a:pt x="12851" y="917"/>
                  </a:lnTo>
                  <a:lnTo>
                    <a:pt x="9898" y="1589"/>
                  </a:lnTo>
                  <a:lnTo>
                    <a:pt x="8086" y="2118"/>
                  </a:lnTo>
                  <a:lnTo>
                    <a:pt x="6416" y="2709"/>
                  </a:lnTo>
                  <a:lnTo>
                    <a:pt x="4929" y="3361"/>
                  </a:lnTo>
                  <a:lnTo>
                    <a:pt x="3605" y="4074"/>
                  </a:lnTo>
                  <a:lnTo>
                    <a:pt x="2465" y="4827"/>
                  </a:lnTo>
                  <a:lnTo>
                    <a:pt x="1528" y="5621"/>
                  </a:lnTo>
                  <a:lnTo>
                    <a:pt x="795" y="6477"/>
                  </a:lnTo>
                  <a:lnTo>
                    <a:pt x="306" y="7352"/>
                  </a:lnTo>
                  <a:lnTo>
                    <a:pt x="41" y="8269"/>
                  </a:lnTo>
                  <a:lnTo>
                    <a:pt x="1" y="8737"/>
                  </a:lnTo>
                  <a:lnTo>
                    <a:pt x="21" y="9206"/>
                  </a:lnTo>
                  <a:lnTo>
                    <a:pt x="265" y="10122"/>
                  </a:lnTo>
                  <a:lnTo>
                    <a:pt x="734" y="10998"/>
                  </a:lnTo>
                  <a:lnTo>
                    <a:pt x="1426" y="11874"/>
                  </a:lnTo>
                  <a:lnTo>
                    <a:pt x="2343" y="12688"/>
                  </a:lnTo>
                  <a:lnTo>
                    <a:pt x="3463" y="13482"/>
                  </a:lnTo>
                  <a:lnTo>
                    <a:pt x="4766" y="14236"/>
                  </a:lnTo>
                  <a:lnTo>
                    <a:pt x="6253" y="14928"/>
                  </a:lnTo>
                  <a:lnTo>
                    <a:pt x="7882" y="15560"/>
                  </a:lnTo>
                  <a:lnTo>
                    <a:pt x="9674" y="16150"/>
                  </a:lnTo>
                  <a:lnTo>
                    <a:pt x="12627" y="16904"/>
                  </a:lnTo>
                  <a:lnTo>
                    <a:pt x="16986" y="17657"/>
                  </a:lnTo>
                  <a:lnTo>
                    <a:pt x="21731" y="18085"/>
                  </a:lnTo>
                  <a:lnTo>
                    <a:pt x="24236" y="18146"/>
                  </a:lnTo>
                  <a:lnTo>
                    <a:pt x="26741" y="18146"/>
                  </a:lnTo>
                  <a:lnTo>
                    <a:pt x="31506" y="17861"/>
                  </a:lnTo>
                  <a:lnTo>
                    <a:pt x="35885" y="17230"/>
                  </a:lnTo>
                  <a:lnTo>
                    <a:pt x="38838" y="16558"/>
                  </a:lnTo>
                  <a:lnTo>
                    <a:pt x="40651" y="16028"/>
                  </a:lnTo>
                  <a:lnTo>
                    <a:pt x="42320" y="15438"/>
                  </a:lnTo>
                  <a:lnTo>
                    <a:pt x="43828" y="14786"/>
                  </a:lnTo>
                  <a:lnTo>
                    <a:pt x="45151" y="14093"/>
                  </a:lnTo>
                  <a:lnTo>
                    <a:pt x="46271" y="13340"/>
                  </a:lnTo>
                  <a:lnTo>
                    <a:pt x="47208" y="12525"/>
                  </a:lnTo>
                  <a:lnTo>
                    <a:pt x="47941" y="11690"/>
                  </a:lnTo>
                  <a:lnTo>
                    <a:pt x="48430" y="10815"/>
                  </a:lnTo>
                  <a:lnTo>
                    <a:pt x="48695" y="9898"/>
                  </a:lnTo>
                  <a:lnTo>
                    <a:pt x="48736" y="9430"/>
                  </a:lnTo>
                  <a:lnTo>
                    <a:pt x="48715" y="8961"/>
                  </a:lnTo>
                  <a:lnTo>
                    <a:pt x="48471" y="8045"/>
                  </a:lnTo>
                  <a:lnTo>
                    <a:pt x="48002" y="7149"/>
                  </a:lnTo>
                  <a:lnTo>
                    <a:pt x="47310" y="6293"/>
                  </a:lnTo>
                  <a:lnTo>
                    <a:pt x="46394" y="5458"/>
                  </a:lnTo>
                  <a:lnTo>
                    <a:pt x="45274" y="4664"/>
                  </a:lnTo>
                  <a:lnTo>
                    <a:pt x="43970" y="3931"/>
                  </a:lnTo>
                  <a:lnTo>
                    <a:pt x="42504" y="3239"/>
                  </a:lnTo>
                  <a:lnTo>
                    <a:pt x="40854" y="2607"/>
                  </a:lnTo>
                  <a:lnTo>
                    <a:pt x="39062" y="2017"/>
                  </a:lnTo>
                  <a:lnTo>
                    <a:pt x="36109" y="1263"/>
                  </a:lnTo>
                  <a:lnTo>
                    <a:pt x="31751" y="510"/>
                  </a:lnTo>
                  <a:lnTo>
                    <a:pt x="27006" y="82"/>
                  </a:lnTo>
                  <a:lnTo>
                    <a:pt x="24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79"/>
            <p:cNvSpPr/>
            <p:nvPr/>
          </p:nvSpPr>
          <p:spPr>
            <a:xfrm>
              <a:off x="6347335" y="2251154"/>
              <a:ext cx="644235" cy="239973"/>
            </a:xfrm>
            <a:custGeom>
              <a:avLst/>
              <a:gdLst/>
              <a:ahLst/>
              <a:cxnLst/>
              <a:rect l="l" t="t" r="r" b="b"/>
              <a:pathLst>
                <a:path w="27230" h="10143" extrusionOk="0">
                  <a:moveTo>
                    <a:pt x="12302" y="0"/>
                  </a:moveTo>
                  <a:lnTo>
                    <a:pt x="9634" y="163"/>
                  </a:lnTo>
                  <a:lnTo>
                    <a:pt x="7190" y="510"/>
                  </a:lnTo>
                  <a:lnTo>
                    <a:pt x="5011" y="1019"/>
                  </a:lnTo>
                  <a:lnTo>
                    <a:pt x="3137" y="1691"/>
                  </a:lnTo>
                  <a:lnTo>
                    <a:pt x="1671" y="2485"/>
                  </a:lnTo>
                  <a:lnTo>
                    <a:pt x="856" y="3137"/>
                  </a:lnTo>
                  <a:lnTo>
                    <a:pt x="449" y="3605"/>
                  </a:lnTo>
                  <a:lnTo>
                    <a:pt x="164" y="4094"/>
                  </a:lnTo>
                  <a:lnTo>
                    <a:pt x="21" y="4603"/>
                  </a:lnTo>
                  <a:lnTo>
                    <a:pt x="1" y="4868"/>
                  </a:lnTo>
                  <a:lnTo>
                    <a:pt x="21" y="5133"/>
                  </a:lnTo>
                  <a:lnTo>
                    <a:pt x="143" y="5642"/>
                  </a:lnTo>
                  <a:lnTo>
                    <a:pt x="408" y="6151"/>
                  </a:lnTo>
                  <a:lnTo>
                    <a:pt x="815" y="6619"/>
                  </a:lnTo>
                  <a:lnTo>
                    <a:pt x="1610" y="7312"/>
                  </a:lnTo>
                  <a:lnTo>
                    <a:pt x="3056" y="8147"/>
                  </a:lnTo>
                  <a:lnTo>
                    <a:pt x="4889" y="8859"/>
                  </a:lnTo>
                  <a:lnTo>
                    <a:pt x="7047" y="9430"/>
                  </a:lnTo>
                  <a:lnTo>
                    <a:pt x="9491" y="9857"/>
                  </a:lnTo>
                  <a:lnTo>
                    <a:pt x="12139" y="10102"/>
                  </a:lnTo>
                  <a:lnTo>
                    <a:pt x="13544" y="10142"/>
                  </a:lnTo>
                  <a:lnTo>
                    <a:pt x="14949" y="10142"/>
                  </a:lnTo>
                  <a:lnTo>
                    <a:pt x="17597" y="9980"/>
                  </a:lnTo>
                  <a:lnTo>
                    <a:pt x="20041" y="9633"/>
                  </a:lnTo>
                  <a:lnTo>
                    <a:pt x="22240" y="9104"/>
                  </a:lnTo>
                  <a:lnTo>
                    <a:pt x="24093" y="8452"/>
                  </a:lnTo>
                  <a:lnTo>
                    <a:pt x="25560" y="7658"/>
                  </a:lnTo>
                  <a:lnTo>
                    <a:pt x="26374" y="7006"/>
                  </a:lnTo>
                  <a:lnTo>
                    <a:pt x="26782" y="6517"/>
                  </a:lnTo>
                  <a:lnTo>
                    <a:pt x="27067" y="6029"/>
                  </a:lnTo>
                  <a:lnTo>
                    <a:pt x="27209" y="5520"/>
                  </a:lnTo>
                  <a:lnTo>
                    <a:pt x="27230" y="5255"/>
                  </a:lnTo>
                  <a:lnTo>
                    <a:pt x="27209" y="5010"/>
                  </a:lnTo>
                  <a:lnTo>
                    <a:pt x="27087" y="4481"/>
                  </a:lnTo>
                  <a:lnTo>
                    <a:pt x="26822" y="3992"/>
                  </a:lnTo>
                  <a:lnTo>
                    <a:pt x="26435" y="3503"/>
                  </a:lnTo>
                  <a:lnTo>
                    <a:pt x="25641" y="2831"/>
                  </a:lnTo>
                  <a:lnTo>
                    <a:pt x="24175" y="1996"/>
                  </a:lnTo>
                  <a:lnTo>
                    <a:pt x="22342" y="1283"/>
                  </a:lnTo>
                  <a:lnTo>
                    <a:pt x="20183" y="693"/>
                  </a:lnTo>
                  <a:lnTo>
                    <a:pt x="17739" y="286"/>
                  </a:lnTo>
                  <a:lnTo>
                    <a:pt x="15092" y="41"/>
                  </a:lnTo>
                  <a:lnTo>
                    <a:pt x="136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79"/>
            <p:cNvSpPr/>
            <p:nvPr/>
          </p:nvSpPr>
          <p:spPr>
            <a:xfrm>
              <a:off x="6415758" y="1378551"/>
              <a:ext cx="699171" cy="262142"/>
            </a:xfrm>
            <a:custGeom>
              <a:avLst/>
              <a:gdLst/>
              <a:ahLst/>
              <a:cxnLst/>
              <a:rect l="l" t="t" r="r" b="b"/>
              <a:pathLst>
                <a:path w="29552" h="11080" extrusionOk="0">
                  <a:moveTo>
                    <a:pt x="13462" y="0"/>
                  </a:moveTo>
                  <a:lnTo>
                    <a:pt x="10570" y="123"/>
                  </a:lnTo>
                  <a:lnTo>
                    <a:pt x="7903" y="449"/>
                  </a:lnTo>
                  <a:lnTo>
                    <a:pt x="5520" y="958"/>
                  </a:lnTo>
                  <a:lnTo>
                    <a:pt x="3483" y="1630"/>
                  </a:lnTo>
                  <a:lnTo>
                    <a:pt x="1854" y="2444"/>
                  </a:lnTo>
                  <a:lnTo>
                    <a:pt x="958" y="3157"/>
                  </a:lnTo>
                  <a:lnTo>
                    <a:pt x="510" y="3646"/>
                  </a:lnTo>
                  <a:lnTo>
                    <a:pt x="204" y="4175"/>
                  </a:lnTo>
                  <a:lnTo>
                    <a:pt x="21" y="4725"/>
                  </a:lnTo>
                  <a:lnTo>
                    <a:pt x="1" y="5010"/>
                  </a:lnTo>
                  <a:lnTo>
                    <a:pt x="1" y="5296"/>
                  </a:lnTo>
                  <a:lnTo>
                    <a:pt x="143" y="5845"/>
                  </a:lnTo>
                  <a:lnTo>
                    <a:pt x="408" y="6395"/>
                  </a:lnTo>
                  <a:lnTo>
                    <a:pt x="836" y="6925"/>
                  </a:lnTo>
                  <a:lnTo>
                    <a:pt x="1671" y="7699"/>
                  </a:lnTo>
                  <a:lnTo>
                    <a:pt x="3239" y="8635"/>
                  </a:lnTo>
                  <a:lnTo>
                    <a:pt x="5214" y="9450"/>
                  </a:lnTo>
                  <a:lnTo>
                    <a:pt x="7556" y="10143"/>
                  </a:lnTo>
                  <a:lnTo>
                    <a:pt x="10184" y="10652"/>
                  </a:lnTo>
                  <a:lnTo>
                    <a:pt x="13055" y="10978"/>
                  </a:lnTo>
                  <a:lnTo>
                    <a:pt x="14582" y="11039"/>
                  </a:lnTo>
                  <a:lnTo>
                    <a:pt x="16090" y="11079"/>
                  </a:lnTo>
                  <a:lnTo>
                    <a:pt x="19002" y="10978"/>
                  </a:lnTo>
                  <a:lnTo>
                    <a:pt x="21649" y="10652"/>
                  </a:lnTo>
                  <a:lnTo>
                    <a:pt x="24032" y="10143"/>
                  </a:lnTo>
                  <a:lnTo>
                    <a:pt x="26069" y="9470"/>
                  </a:lnTo>
                  <a:lnTo>
                    <a:pt x="27698" y="8635"/>
                  </a:lnTo>
                  <a:lnTo>
                    <a:pt x="28594" y="7943"/>
                  </a:lnTo>
                  <a:lnTo>
                    <a:pt x="29042" y="7434"/>
                  </a:lnTo>
                  <a:lnTo>
                    <a:pt x="29368" y="6904"/>
                  </a:lnTo>
                  <a:lnTo>
                    <a:pt x="29531" y="6355"/>
                  </a:lnTo>
                  <a:lnTo>
                    <a:pt x="29551" y="6090"/>
                  </a:lnTo>
                  <a:lnTo>
                    <a:pt x="29551" y="5805"/>
                  </a:lnTo>
                  <a:lnTo>
                    <a:pt x="29429" y="5234"/>
                  </a:lnTo>
                  <a:lnTo>
                    <a:pt x="29144" y="4685"/>
                  </a:lnTo>
                  <a:lnTo>
                    <a:pt x="28737" y="4155"/>
                  </a:lnTo>
                  <a:lnTo>
                    <a:pt x="27881" y="3381"/>
                  </a:lnTo>
                  <a:lnTo>
                    <a:pt x="26333" y="2444"/>
                  </a:lnTo>
                  <a:lnTo>
                    <a:pt x="24358" y="1630"/>
                  </a:lnTo>
                  <a:lnTo>
                    <a:pt x="22016" y="958"/>
                  </a:lnTo>
                  <a:lnTo>
                    <a:pt x="19368" y="449"/>
                  </a:lnTo>
                  <a:lnTo>
                    <a:pt x="16497" y="123"/>
                  </a:lnTo>
                  <a:lnTo>
                    <a:pt x="14990" y="41"/>
                  </a:lnTo>
                  <a:lnTo>
                    <a:pt x="13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79"/>
            <p:cNvSpPr/>
            <p:nvPr/>
          </p:nvSpPr>
          <p:spPr>
            <a:xfrm>
              <a:off x="6569946" y="1436374"/>
              <a:ext cx="390799" cy="146497"/>
            </a:xfrm>
            <a:custGeom>
              <a:avLst/>
              <a:gdLst/>
              <a:ahLst/>
              <a:cxnLst/>
              <a:rect l="l" t="t" r="r" b="b"/>
              <a:pathLst>
                <a:path w="16518" h="6192" extrusionOk="0">
                  <a:moveTo>
                    <a:pt x="7536" y="0"/>
                  </a:moveTo>
                  <a:lnTo>
                    <a:pt x="5907" y="61"/>
                  </a:lnTo>
                  <a:lnTo>
                    <a:pt x="4420" y="245"/>
                  </a:lnTo>
                  <a:lnTo>
                    <a:pt x="3096" y="530"/>
                  </a:lnTo>
                  <a:lnTo>
                    <a:pt x="1956" y="917"/>
                  </a:lnTo>
                  <a:lnTo>
                    <a:pt x="1039" y="1365"/>
                  </a:lnTo>
                  <a:lnTo>
                    <a:pt x="408" y="1894"/>
                  </a:lnTo>
                  <a:lnTo>
                    <a:pt x="41" y="2485"/>
                  </a:lnTo>
                  <a:lnTo>
                    <a:pt x="1" y="2811"/>
                  </a:lnTo>
                  <a:lnTo>
                    <a:pt x="21" y="3116"/>
                  </a:lnTo>
                  <a:lnTo>
                    <a:pt x="327" y="3727"/>
                  </a:lnTo>
                  <a:lnTo>
                    <a:pt x="938" y="4297"/>
                  </a:lnTo>
                  <a:lnTo>
                    <a:pt x="1813" y="4827"/>
                  </a:lnTo>
                  <a:lnTo>
                    <a:pt x="2913" y="5275"/>
                  </a:lnTo>
                  <a:lnTo>
                    <a:pt x="4216" y="5662"/>
                  </a:lnTo>
                  <a:lnTo>
                    <a:pt x="5703" y="5947"/>
                  </a:lnTo>
                  <a:lnTo>
                    <a:pt x="7312" y="6130"/>
                  </a:lnTo>
                  <a:lnTo>
                    <a:pt x="8147" y="6171"/>
                  </a:lnTo>
                  <a:lnTo>
                    <a:pt x="9002" y="6191"/>
                  </a:lnTo>
                  <a:lnTo>
                    <a:pt x="10611" y="6130"/>
                  </a:lnTo>
                  <a:lnTo>
                    <a:pt x="12098" y="5947"/>
                  </a:lnTo>
                  <a:lnTo>
                    <a:pt x="13442" y="5662"/>
                  </a:lnTo>
                  <a:lnTo>
                    <a:pt x="14562" y="5295"/>
                  </a:lnTo>
                  <a:lnTo>
                    <a:pt x="15479" y="4827"/>
                  </a:lnTo>
                  <a:lnTo>
                    <a:pt x="16130" y="4297"/>
                  </a:lnTo>
                  <a:lnTo>
                    <a:pt x="16476" y="3707"/>
                  </a:lnTo>
                  <a:lnTo>
                    <a:pt x="16517" y="3401"/>
                  </a:lnTo>
                  <a:lnTo>
                    <a:pt x="16497" y="3076"/>
                  </a:lnTo>
                  <a:lnTo>
                    <a:pt x="16191" y="2465"/>
                  </a:lnTo>
                  <a:lnTo>
                    <a:pt x="15580" y="1894"/>
                  </a:lnTo>
                  <a:lnTo>
                    <a:pt x="14705" y="1365"/>
                  </a:lnTo>
                  <a:lnTo>
                    <a:pt x="13605" y="917"/>
                  </a:lnTo>
                  <a:lnTo>
                    <a:pt x="12302" y="530"/>
                  </a:lnTo>
                  <a:lnTo>
                    <a:pt x="10835" y="245"/>
                  </a:lnTo>
                  <a:lnTo>
                    <a:pt x="9226" y="61"/>
                  </a:lnTo>
                  <a:lnTo>
                    <a:pt x="8371" y="21"/>
                  </a:lnTo>
                  <a:lnTo>
                    <a:pt x="75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79"/>
            <p:cNvSpPr/>
            <p:nvPr/>
          </p:nvSpPr>
          <p:spPr>
            <a:xfrm>
              <a:off x="5613494" y="1335183"/>
              <a:ext cx="303592" cy="113729"/>
            </a:xfrm>
            <a:custGeom>
              <a:avLst/>
              <a:gdLst/>
              <a:ahLst/>
              <a:cxnLst/>
              <a:rect l="l" t="t" r="r" b="b"/>
              <a:pathLst>
                <a:path w="12832" h="4807" extrusionOk="0">
                  <a:moveTo>
                    <a:pt x="5846" y="1"/>
                  </a:moveTo>
                  <a:lnTo>
                    <a:pt x="4583" y="41"/>
                  </a:lnTo>
                  <a:lnTo>
                    <a:pt x="3422" y="184"/>
                  </a:lnTo>
                  <a:lnTo>
                    <a:pt x="2404" y="408"/>
                  </a:lnTo>
                  <a:lnTo>
                    <a:pt x="1508" y="693"/>
                  </a:lnTo>
                  <a:lnTo>
                    <a:pt x="816" y="1060"/>
                  </a:lnTo>
                  <a:lnTo>
                    <a:pt x="306" y="1467"/>
                  </a:lnTo>
                  <a:lnTo>
                    <a:pt x="42" y="1915"/>
                  </a:lnTo>
                  <a:lnTo>
                    <a:pt x="1" y="2159"/>
                  </a:lnTo>
                  <a:lnTo>
                    <a:pt x="21" y="2404"/>
                  </a:lnTo>
                  <a:lnTo>
                    <a:pt x="266" y="2893"/>
                  </a:lnTo>
                  <a:lnTo>
                    <a:pt x="734" y="3341"/>
                  </a:lnTo>
                  <a:lnTo>
                    <a:pt x="1406" y="3748"/>
                  </a:lnTo>
                  <a:lnTo>
                    <a:pt x="2262" y="4094"/>
                  </a:lnTo>
                  <a:lnTo>
                    <a:pt x="3280" y="4400"/>
                  </a:lnTo>
                  <a:lnTo>
                    <a:pt x="4420" y="4624"/>
                  </a:lnTo>
                  <a:lnTo>
                    <a:pt x="5663" y="4746"/>
                  </a:lnTo>
                  <a:lnTo>
                    <a:pt x="6335" y="4786"/>
                  </a:lnTo>
                  <a:lnTo>
                    <a:pt x="6986" y="4807"/>
                  </a:lnTo>
                  <a:lnTo>
                    <a:pt x="8249" y="4746"/>
                  </a:lnTo>
                  <a:lnTo>
                    <a:pt x="9410" y="4603"/>
                  </a:lnTo>
                  <a:lnTo>
                    <a:pt x="10428" y="4400"/>
                  </a:lnTo>
                  <a:lnTo>
                    <a:pt x="11324" y="4094"/>
                  </a:lnTo>
                  <a:lnTo>
                    <a:pt x="12017" y="3748"/>
                  </a:lnTo>
                  <a:lnTo>
                    <a:pt x="12526" y="3341"/>
                  </a:lnTo>
                  <a:lnTo>
                    <a:pt x="12791" y="2872"/>
                  </a:lnTo>
                  <a:lnTo>
                    <a:pt x="12831" y="2628"/>
                  </a:lnTo>
                  <a:lnTo>
                    <a:pt x="12811" y="2383"/>
                  </a:lnTo>
                  <a:lnTo>
                    <a:pt x="12567" y="1915"/>
                  </a:lnTo>
                  <a:lnTo>
                    <a:pt x="12098" y="1467"/>
                  </a:lnTo>
                  <a:lnTo>
                    <a:pt x="11426" y="1060"/>
                  </a:lnTo>
                  <a:lnTo>
                    <a:pt x="10571" y="693"/>
                  </a:lnTo>
                  <a:lnTo>
                    <a:pt x="9552" y="408"/>
                  </a:lnTo>
                  <a:lnTo>
                    <a:pt x="8412" y="184"/>
                  </a:lnTo>
                  <a:lnTo>
                    <a:pt x="7170" y="41"/>
                  </a:lnTo>
                  <a:lnTo>
                    <a:pt x="6498" y="21"/>
                  </a:lnTo>
                  <a:lnTo>
                    <a:pt x="5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79"/>
            <p:cNvSpPr/>
            <p:nvPr/>
          </p:nvSpPr>
          <p:spPr>
            <a:xfrm>
              <a:off x="5142744" y="2317164"/>
              <a:ext cx="580142" cy="131568"/>
            </a:xfrm>
            <a:custGeom>
              <a:avLst/>
              <a:gdLst/>
              <a:ahLst/>
              <a:cxnLst/>
              <a:rect l="l" t="t" r="r" b="b"/>
              <a:pathLst>
                <a:path w="24521" h="5561" extrusionOk="0">
                  <a:moveTo>
                    <a:pt x="11039" y="1"/>
                  </a:moveTo>
                  <a:lnTo>
                    <a:pt x="8656" y="82"/>
                  </a:lnTo>
                  <a:lnTo>
                    <a:pt x="6436" y="265"/>
                  </a:lnTo>
                  <a:lnTo>
                    <a:pt x="4481" y="530"/>
                  </a:lnTo>
                  <a:lnTo>
                    <a:pt x="2811" y="876"/>
                  </a:lnTo>
                  <a:lnTo>
                    <a:pt x="1487" y="1304"/>
                  </a:lnTo>
                  <a:lnTo>
                    <a:pt x="551" y="1793"/>
                  </a:lnTo>
                  <a:lnTo>
                    <a:pt x="143" y="2180"/>
                  </a:lnTo>
                  <a:lnTo>
                    <a:pt x="21" y="2465"/>
                  </a:lnTo>
                  <a:lnTo>
                    <a:pt x="1" y="2607"/>
                  </a:lnTo>
                  <a:lnTo>
                    <a:pt x="1" y="2750"/>
                  </a:lnTo>
                  <a:lnTo>
                    <a:pt x="123" y="3035"/>
                  </a:lnTo>
                  <a:lnTo>
                    <a:pt x="530" y="3442"/>
                  </a:lnTo>
                  <a:lnTo>
                    <a:pt x="1447" y="3951"/>
                  </a:lnTo>
                  <a:lnTo>
                    <a:pt x="2770" y="4420"/>
                  </a:lnTo>
                  <a:lnTo>
                    <a:pt x="4420" y="4807"/>
                  </a:lnTo>
                  <a:lnTo>
                    <a:pt x="6375" y="5133"/>
                  </a:lnTo>
                  <a:lnTo>
                    <a:pt x="8575" y="5377"/>
                  </a:lnTo>
                  <a:lnTo>
                    <a:pt x="10957" y="5520"/>
                  </a:lnTo>
                  <a:lnTo>
                    <a:pt x="12220" y="5560"/>
                  </a:lnTo>
                  <a:lnTo>
                    <a:pt x="13483" y="5560"/>
                  </a:lnTo>
                  <a:lnTo>
                    <a:pt x="15886" y="5479"/>
                  </a:lnTo>
                  <a:lnTo>
                    <a:pt x="18085" y="5316"/>
                  </a:lnTo>
                  <a:lnTo>
                    <a:pt x="20041" y="5031"/>
                  </a:lnTo>
                  <a:lnTo>
                    <a:pt x="21710" y="4685"/>
                  </a:lnTo>
                  <a:lnTo>
                    <a:pt x="23055" y="4257"/>
                  </a:lnTo>
                  <a:lnTo>
                    <a:pt x="23991" y="3768"/>
                  </a:lnTo>
                  <a:lnTo>
                    <a:pt x="24378" y="3381"/>
                  </a:lnTo>
                  <a:lnTo>
                    <a:pt x="24521" y="3096"/>
                  </a:lnTo>
                  <a:lnTo>
                    <a:pt x="24521" y="2954"/>
                  </a:lnTo>
                  <a:lnTo>
                    <a:pt x="24521" y="2811"/>
                  </a:lnTo>
                  <a:lnTo>
                    <a:pt x="24399" y="2526"/>
                  </a:lnTo>
                  <a:lnTo>
                    <a:pt x="24012" y="2119"/>
                  </a:lnTo>
                  <a:lnTo>
                    <a:pt x="23095" y="1609"/>
                  </a:lnTo>
                  <a:lnTo>
                    <a:pt x="21772" y="1161"/>
                  </a:lnTo>
                  <a:lnTo>
                    <a:pt x="20102" y="754"/>
                  </a:lnTo>
                  <a:lnTo>
                    <a:pt x="18167" y="428"/>
                  </a:lnTo>
                  <a:lnTo>
                    <a:pt x="15967" y="184"/>
                  </a:lnTo>
                  <a:lnTo>
                    <a:pt x="13564" y="41"/>
                  </a:lnTo>
                  <a:lnTo>
                    <a:pt x="12302" y="21"/>
                  </a:lnTo>
                  <a:lnTo>
                    <a:pt x="110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79"/>
            <p:cNvSpPr/>
            <p:nvPr/>
          </p:nvSpPr>
          <p:spPr>
            <a:xfrm>
              <a:off x="7007454" y="3194097"/>
              <a:ext cx="515104" cy="116639"/>
            </a:xfrm>
            <a:custGeom>
              <a:avLst/>
              <a:gdLst/>
              <a:ahLst/>
              <a:cxnLst/>
              <a:rect l="l" t="t" r="r" b="b"/>
              <a:pathLst>
                <a:path w="21772" h="4930" extrusionOk="0">
                  <a:moveTo>
                    <a:pt x="9797" y="1"/>
                  </a:moveTo>
                  <a:lnTo>
                    <a:pt x="7679" y="62"/>
                  </a:lnTo>
                  <a:lnTo>
                    <a:pt x="5723" y="225"/>
                  </a:lnTo>
                  <a:lnTo>
                    <a:pt x="3992" y="449"/>
                  </a:lnTo>
                  <a:lnTo>
                    <a:pt x="2506" y="775"/>
                  </a:lnTo>
                  <a:lnTo>
                    <a:pt x="1324" y="1141"/>
                  </a:lnTo>
                  <a:lnTo>
                    <a:pt x="489" y="1569"/>
                  </a:lnTo>
                  <a:lnTo>
                    <a:pt x="143" y="1936"/>
                  </a:lnTo>
                  <a:lnTo>
                    <a:pt x="21" y="2180"/>
                  </a:lnTo>
                  <a:lnTo>
                    <a:pt x="1" y="2302"/>
                  </a:lnTo>
                  <a:lnTo>
                    <a:pt x="21" y="2424"/>
                  </a:lnTo>
                  <a:lnTo>
                    <a:pt x="123" y="2689"/>
                  </a:lnTo>
                  <a:lnTo>
                    <a:pt x="469" y="3035"/>
                  </a:lnTo>
                  <a:lnTo>
                    <a:pt x="1284" y="3504"/>
                  </a:lnTo>
                  <a:lnTo>
                    <a:pt x="2465" y="3911"/>
                  </a:lnTo>
                  <a:lnTo>
                    <a:pt x="3931" y="4257"/>
                  </a:lnTo>
                  <a:lnTo>
                    <a:pt x="5662" y="4542"/>
                  </a:lnTo>
                  <a:lnTo>
                    <a:pt x="7617" y="4766"/>
                  </a:lnTo>
                  <a:lnTo>
                    <a:pt x="9735" y="4889"/>
                  </a:lnTo>
                  <a:lnTo>
                    <a:pt x="10856" y="4909"/>
                  </a:lnTo>
                  <a:lnTo>
                    <a:pt x="11976" y="4929"/>
                  </a:lnTo>
                  <a:lnTo>
                    <a:pt x="14094" y="4848"/>
                  </a:lnTo>
                  <a:lnTo>
                    <a:pt x="16049" y="4705"/>
                  </a:lnTo>
                  <a:lnTo>
                    <a:pt x="17780" y="4461"/>
                  </a:lnTo>
                  <a:lnTo>
                    <a:pt x="19267" y="4155"/>
                  </a:lnTo>
                  <a:lnTo>
                    <a:pt x="20448" y="3768"/>
                  </a:lnTo>
                  <a:lnTo>
                    <a:pt x="21283" y="3341"/>
                  </a:lnTo>
                  <a:lnTo>
                    <a:pt x="21629" y="2995"/>
                  </a:lnTo>
                  <a:lnTo>
                    <a:pt x="21751" y="2750"/>
                  </a:lnTo>
                  <a:lnTo>
                    <a:pt x="21772" y="2608"/>
                  </a:lnTo>
                  <a:lnTo>
                    <a:pt x="21751" y="2485"/>
                  </a:lnTo>
                  <a:lnTo>
                    <a:pt x="21649" y="2241"/>
                  </a:lnTo>
                  <a:lnTo>
                    <a:pt x="21303" y="1874"/>
                  </a:lnTo>
                  <a:lnTo>
                    <a:pt x="20488" y="1426"/>
                  </a:lnTo>
                  <a:lnTo>
                    <a:pt x="19307" y="1019"/>
                  </a:lnTo>
                  <a:lnTo>
                    <a:pt x="17841" y="652"/>
                  </a:lnTo>
                  <a:lnTo>
                    <a:pt x="16110" y="367"/>
                  </a:lnTo>
                  <a:lnTo>
                    <a:pt x="14155" y="164"/>
                  </a:lnTo>
                  <a:lnTo>
                    <a:pt x="12037" y="21"/>
                  </a:lnTo>
                  <a:lnTo>
                    <a:pt x="109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79"/>
            <p:cNvSpPr/>
            <p:nvPr/>
          </p:nvSpPr>
          <p:spPr>
            <a:xfrm>
              <a:off x="5553754" y="3091463"/>
              <a:ext cx="717459" cy="163365"/>
            </a:xfrm>
            <a:custGeom>
              <a:avLst/>
              <a:gdLst/>
              <a:ahLst/>
              <a:cxnLst/>
              <a:rect l="l" t="t" r="r" b="b"/>
              <a:pathLst>
                <a:path w="30325" h="6905" extrusionOk="0">
                  <a:moveTo>
                    <a:pt x="13707" y="1"/>
                  </a:moveTo>
                  <a:lnTo>
                    <a:pt x="10733" y="42"/>
                  </a:lnTo>
                  <a:lnTo>
                    <a:pt x="8004" y="225"/>
                  </a:lnTo>
                  <a:lnTo>
                    <a:pt x="5581" y="530"/>
                  </a:lnTo>
                  <a:lnTo>
                    <a:pt x="3503" y="938"/>
                  </a:lnTo>
                  <a:lnTo>
                    <a:pt x="1854" y="1447"/>
                  </a:lnTo>
                  <a:lnTo>
                    <a:pt x="693" y="2037"/>
                  </a:lnTo>
                  <a:lnTo>
                    <a:pt x="184" y="2506"/>
                  </a:lnTo>
                  <a:lnTo>
                    <a:pt x="21" y="2852"/>
                  </a:lnTo>
                  <a:lnTo>
                    <a:pt x="1" y="3035"/>
                  </a:lnTo>
                  <a:lnTo>
                    <a:pt x="21" y="3198"/>
                  </a:lnTo>
                  <a:lnTo>
                    <a:pt x="164" y="3565"/>
                  </a:lnTo>
                  <a:lnTo>
                    <a:pt x="632" y="4074"/>
                  </a:lnTo>
                  <a:lnTo>
                    <a:pt x="1772" y="4726"/>
                  </a:lnTo>
                  <a:lnTo>
                    <a:pt x="3381" y="5316"/>
                  </a:lnTo>
                  <a:lnTo>
                    <a:pt x="5438" y="5825"/>
                  </a:lnTo>
                  <a:lnTo>
                    <a:pt x="7841" y="6274"/>
                  </a:lnTo>
                  <a:lnTo>
                    <a:pt x="10550" y="6599"/>
                  </a:lnTo>
                  <a:lnTo>
                    <a:pt x="13503" y="6823"/>
                  </a:lnTo>
                  <a:lnTo>
                    <a:pt x="15071" y="6884"/>
                  </a:lnTo>
                  <a:lnTo>
                    <a:pt x="16619" y="6905"/>
                  </a:lnTo>
                  <a:lnTo>
                    <a:pt x="19592" y="6844"/>
                  </a:lnTo>
                  <a:lnTo>
                    <a:pt x="22321" y="6660"/>
                  </a:lnTo>
                  <a:lnTo>
                    <a:pt x="24745" y="6375"/>
                  </a:lnTo>
                  <a:lnTo>
                    <a:pt x="26822" y="5948"/>
                  </a:lnTo>
                  <a:lnTo>
                    <a:pt x="28472" y="5459"/>
                  </a:lnTo>
                  <a:lnTo>
                    <a:pt x="29633" y="4868"/>
                  </a:lnTo>
                  <a:lnTo>
                    <a:pt x="30142" y="4380"/>
                  </a:lnTo>
                  <a:lnTo>
                    <a:pt x="30305" y="4054"/>
                  </a:lnTo>
                  <a:lnTo>
                    <a:pt x="30325" y="3870"/>
                  </a:lnTo>
                  <a:lnTo>
                    <a:pt x="30305" y="3687"/>
                  </a:lnTo>
                  <a:lnTo>
                    <a:pt x="30162" y="3341"/>
                  </a:lnTo>
                  <a:lnTo>
                    <a:pt x="29694" y="2832"/>
                  </a:lnTo>
                  <a:lnTo>
                    <a:pt x="28553" y="2180"/>
                  </a:lnTo>
                  <a:lnTo>
                    <a:pt x="26944" y="1589"/>
                  </a:lnTo>
                  <a:lnTo>
                    <a:pt x="24887" y="1060"/>
                  </a:lnTo>
                  <a:lnTo>
                    <a:pt x="22484" y="632"/>
                  </a:lnTo>
                  <a:lnTo>
                    <a:pt x="19776" y="306"/>
                  </a:lnTo>
                  <a:lnTo>
                    <a:pt x="16823" y="82"/>
                  </a:lnTo>
                  <a:lnTo>
                    <a:pt x="15254" y="21"/>
                  </a:lnTo>
                  <a:lnTo>
                    <a:pt x="137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79"/>
            <p:cNvSpPr/>
            <p:nvPr/>
          </p:nvSpPr>
          <p:spPr>
            <a:xfrm>
              <a:off x="5496427" y="3546810"/>
              <a:ext cx="1919148" cy="367661"/>
            </a:xfrm>
            <a:custGeom>
              <a:avLst/>
              <a:gdLst/>
              <a:ahLst/>
              <a:cxnLst/>
              <a:rect l="l" t="t" r="r" b="b"/>
              <a:pathLst>
                <a:path w="81117" h="15540" extrusionOk="0">
                  <a:moveTo>
                    <a:pt x="0" y="0"/>
                  </a:moveTo>
                  <a:lnTo>
                    <a:pt x="1018" y="876"/>
                  </a:lnTo>
                  <a:lnTo>
                    <a:pt x="3136" y="2566"/>
                  </a:lnTo>
                  <a:lnTo>
                    <a:pt x="5336" y="4175"/>
                  </a:lnTo>
                  <a:lnTo>
                    <a:pt x="7576" y="5682"/>
                  </a:lnTo>
                  <a:lnTo>
                    <a:pt x="9898" y="7088"/>
                  </a:lnTo>
                  <a:lnTo>
                    <a:pt x="12301" y="8411"/>
                  </a:lnTo>
                  <a:lnTo>
                    <a:pt x="14745" y="9613"/>
                  </a:lnTo>
                  <a:lnTo>
                    <a:pt x="17250" y="10733"/>
                  </a:lnTo>
                  <a:lnTo>
                    <a:pt x="19816" y="11731"/>
                  </a:lnTo>
                  <a:lnTo>
                    <a:pt x="22443" y="12627"/>
                  </a:lnTo>
                  <a:lnTo>
                    <a:pt x="25111" y="13401"/>
                  </a:lnTo>
                  <a:lnTo>
                    <a:pt x="27820" y="14073"/>
                  </a:lnTo>
                  <a:lnTo>
                    <a:pt x="30589" y="14602"/>
                  </a:lnTo>
                  <a:lnTo>
                    <a:pt x="33400" y="15030"/>
                  </a:lnTo>
                  <a:lnTo>
                    <a:pt x="36231" y="15336"/>
                  </a:lnTo>
                  <a:lnTo>
                    <a:pt x="39122" y="15499"/>
                  </a:lnTo>
                  <a:lnTo>
                    <a:pt x="40568" y="15539"/>
                  </a:lnTo>
                  <a:lnTo>
                    <a:pt x="42014" y="15539"/>
                  </a:lnTo>
                  <a:lnTo>
                    <a:pt x="44845" y="15458"/>
                  </a:lnTo>
                  <a:lnTo>
                    <a:pt x="47676" y="15254"/>
                  </a:lnTo>
                  <a:lnTo>
                    <a:pt x="50446" y="14928"/>
                  </a:lnTo>
                  <a:lnTo>
                    <a:pt x="53195" y="14460"/>
                  </a:lnTo>
                  <a:lnTo>
                    <a:pt x="55883" y="13910"/>
                  </a:lnTo>
                  <a:lnTo>
                    <a:pt x="58551" y="13218"/>
                  </a:lnTo>
                  <a:lnTo>
                    <a:pt x="61158" y="12423"/>
                  </a:lnTo>
                  <a:lnTo>
                    <a:pt x="63724" y="11527"/>
                  </a:lnTo>
                  <a:lnTo>
                    <a:pt x="66229" y="10529"/>
                  </a:lnTo>
                  <a:lnTo>
                    <a:pt x="68693" y="9409"/>
                  </a:lnTo>
                  <a:lnTo>
                    <a:pt x="71076" y="8208"/>
                  </a:lnTo>
                  <a:lnTo>
                    <a:pt x="73418" y="6884"/>
                  </a:lnTo>
                  <a:lnTo>
                    <a:pt x="75699" y="5479"/>
                  </a:lnTo>
                  <a:lnTo>
                    <a:pt x="77919" y="3992"/>
                  </a:lnTo>
                  <a:lnTo>
                    <a:pt x="80057" y="2403"/>
                  </a:lnTo>
                  <a:lnTo>
                    <a:pt x="81116" y="1569"/>
                  </a:lnTo>
                  <a:lnTo>
                    <a:pt x="81096" y="1528"/>
                  </a:lnTo>
                  <a:lnTo>
                    <a:pt x="81096" y="1507"/>
                  </a:lnTo>
                  <a:lnTo>
                    <a:pt x="76738" y="1100"/>
                  </a:lnTo>
                  <a:lnTo>
                    <a:pt x="71870" y="693"/>
                  </a:lnTo>
                  <a:lnTo>
                    <a:pt x="68184" y="652"/>
                  </a:lnTo>
                  <a:lnTo>
                    <a:pt x="64152" y="591"/>
                  </a:lnTo>
                  <a:lnTo>
                    <a:pt x="59773" y="448"/>
                  </a:lnTo>
                  <a:lnTo>
                    <a:pt x="55741" y="306"/>
                  </a:lnTo>
                  <a:lnTo>
                    <a:pt x="54804" y="347"/>
                  </a:lnTo>
                  <a:lnTo>
                    <a:pt x="50568" y="734"/>
                  </a:lnTo>
                  <a:lnTo>
                    <a:pt x="49529" y="876"/>
                  </a:lnTo>
                  <a:lnTo>
                    <a:pt x="45151" y="1752"/>
                  </a:lnTo>
                  <a:lnTo>
                    <a:pt x="41444" y="2444"/>
                  </a:lnTo>
                  <a:lnTo>
                    <a:pt x="37575" y="2220"/>
                  </a:lnTo>
                  <a:lnTo>
                    <a:pt x="33216" y="1996"/>
                  </a:lnTo>
                  <a:lnTo>
                    <a:pt x="32035" y="1976"/>
                  </a:lnTo>
                  <a:lnTo>
                    <a:pt x="25926" y="1813"/>
                  </a:lnTo>
                  <a:lnTo>
                    <a:pt x="23808" y="1691"/>
                  </a:lnTo>
                  <a:lnTo>
                    <a:pt x="15498" y="815"/>
                  </a:lnTo>
                  <a:lnTo>
                    <a:pt x="9205" y="1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79"/>
            <p:cNvSpPr/>
            <p:nvPr/>
          </p:nvSpPr>
          <p:spPr>
            <a:xfrm>
              <a:off x="5010252" y="2702622"/>
              <a:ext cx="2918457" cy="255399"/>
            </a:xfrm>
            <a:custGeom>
              <a:avLst/>
              <a:gdLst/>
              <a:ahLst/>
              <a:cxnLst/>
              <a:rect l="l" t="t" r="r" b="b"/>
              <a:pathLst>
                <a:path w="123355" h="10795" extrusionOk="0">
                  <a:moveTo>
                    <a:pt x="0" y="1"/>
                  </a:moveTo>
                  <a:lnTo>
                    <a:pt x="224" y="1101"/>
                  </a:lnTo>
                  <a:lnTo>
                    <a:pt x="469" y="2200"/>
                  </a:lnTo>
                  <a:lnTo>
                    <a:pt x="876" y="2200"/>
                  </a:lnTo>
                  <a:lnTo>
                    <a:pt x="1283" y="2180"/>
                  </a:lnTo>
                  <a:lnTo>
                    <a:pt x="5927" y="2099"/>
                  </a:lnTo>
                  <a:lnTo>
                    <a:pt x="10570" y="2078"/>
                  </a:lnTo>
                  <a:lnTo>
                    <a:pt x="12525" y="2099"/>
                  </a:lnTo>
                  <a:lnTo>
                    <a:pt x="16517" y="2221"/>
                  </a:lnTo>
                  <a:lnTo>
                    <a:pt x="22525" y="2547"/>
                  </a:lnTo>
                  <a:lnTo>
                    <a:pt x="26455" y="2832"/>
                  </a:lnTo>
                  <a:lnTo>
                    <a:pt x="29327" y="3076"/>
                  </a:lnTo>
                  <a:lnTo>
                    <a:pt x="35070" y="3809"/>
                  </a:lnTo>
                  <a:lnTo>
                    <a:pt x="43684" y="5133"/>
                  </a:lnTo>
                  <a:lnTo>
                    <a:pt x="49407" y="5948"/>
                  </a:lnTo>
                  <a:lnTo>
                    <a:pt x="51708" y="6253"/>
                  </a:lnTo>
                  <a:lnTo>
                    <a:pt x="56372" y="6966"/>
                  </a:lnTo>
                  <a:lnTo>
                    <a:pt x="61056" y="7821"/>
                  </a:lnTo>
                  <a:lnTo>
                    <a:pt x="65679" y="8779"/>
                  </a:lnTo>
                  <a:lnTo>
                    <a:pt x="67940" y="9308"/>
                  </a:lnTo>
                  <a:lnTo>
                    <a:pt x="69101" y="9552"/>
                  </a:lnTo>
                  <a:lnTo>
                    <a:pt x="71504" y="9756"/>
                  </a:lnTo>
                  <a:lnTo>
                    <a:pt x="75149" y="9817"/>
                  </a:lnTo>
                  <a:lnTo>
                    <a:pt x="77532" y="9960"/>
                  </a:lnTo>
                  <a:lnTo>
                    <a:pt x="80322" y="10224"/>
                  </a:lnTo>
                  <a:lnTo>
                    <a:pt x="84518" y="10611"/>
                  </a:lnTo>
                  <a:lnTo>
                    <a:pt x="87308" y="10774"/>
                  </a:lnTo>
                  <a:lnTo>
                    <a:pt x="88692" y="10795"/>
                  </a:lnTo>
                  <a:lnTo>
                    <a:pt x="90749" y="10774"/>
                  </a:lnTo>
                  <a:lnTo>
                    <a:pt x="94985" y="10530"/>
                  </a:lnTo>
                  <a:lnTo>
                    <a:pt x="99242" y="10102"/>
                  </a:lnTo>
                  <a:lnTo>
                    <a:pt x="103437" y="9573"/>
                  </a:lnTo>
                  <a:lnTo>
                    <a:pt x="105474" y="9288"/>
                  </a:lnTo>
                  <a:lnTo>
                    <a:pt x="108366" y="8779"/>
                  </a:lnTo>
                  <a:lnTo>
                    <a:pt x="112642" y="7862"/>
                  </a:lnTo>
                  <a:lnTo>
                    <a:pt x="115534" y="7394"/>
                  </a:lnTo>
                  <a:lnTo>
                    <a:pt x="117001" y="7292"/>
                  </a:lnTo>
                  <a:lnTo>
                    <a:pt x="118304" y="7231"/>
                  </a:lnTo>
                  <a:lnTo>
                    <a:pt x="120931" y="7210"/>
                  </a:lnTo>
                  <a:lnTo>
                    <a:pt x="122235" y="7251"/>
                  </a:lnTo>
                  <a:lnTo>
                    <a:pt x="122825" y="5255"/>
                  </a:lnTo>
                  <a:lnTo>
                    <a:pt x="123355" y="3239"/>
                  </a:lnTo>
                  <a:lnTo>
                    <a:pt x="119709" y="4176"/>
                  </a:lnTo>
                  <a:lnTo>
                    <a:pt x="114190" y="5337"/>
                  </a:lnTo>
                  <a:lnTo>
                    <a:pt x="111400" y="5703"/>
                  </a:lnTo>
                  <a:lnTo>
                    <a:pt x="109547" y="5846"/>
                  </a:lnTo>
                  <a:lnTo>
                    <a:pt x="108610" y="5866"/>
                  </a:lnTo>
                  <a:lnTo>
                    <a:pt x="104517" y="5968"/>
                  </a:lnTo>
                  <a:lnTo>
                    <a:pt x="98407" y="6294"/>
                  </a:lnTo>
                  <a:lnTo>
                    <a:pt x="94313" y="6396"/>
                  </a:lnTo>
                  <a:lnTo>
                    <a:pt x="92277" y="6375"/>
                  </a:lnTo>
                  <a:lnTo>
                    <a:pt x="87796" y="6233"/>
                  </a:lnTo>
                  <a:lnTo>
                    <a:pt x="81076" y="6070"/>
                  </a:lnTo>
                  <a:lnTo>
                    <a:pt x="76595" y="6070"/>
                  </a:lnTo>
                  <a:lnTo>
                    <a:pt x="74355" y="6172"/>
                  </a:lnTo>
                  <a:lnTo>
                    <a:pt x="72950" y="6212"/>
                  </a:lnTo>
                  <a:lnTo>
                    <a:pt x="70180" y="6111"/>
                  </a:lnTo>
                  <a:lnTo>
                    <a:pt x="66107" y="5683"/>
                  </a:lnTo>
                  <a:lnTo>
                    <a:pt x="63317" y="5276"/>
                  </a:lnTo>
                  <a:lnTo>
                    <a:pt x="59305" y="4624"/>
                  </a:lnTo>
                  <a:lnTo>
                    <a:pt x="53399" y="3504"/>
                  </a:lnTo>
                  <a:lnTo>
                    <a:pt x="50405" y="3117"/>
                  </a:lnTo>
                  <a:lnTo>
                    <a:pt x="48369" y="2934"/>
                  </a:lnTo>
                  <a:lnTo>
                    <a:pt x="47350" y="2913"/>
                  </a:lnTo>
                  <a:lnTo>
                    <a:pt x="43420" y="2771"/>
                  </a:lnTo>
                  <a:lnTo>
                    <a:pt x="35579" y="2363"/>
                  </a:lnTo>
                  <a:lnTo>
                    <a:pt x="23808" y="1528"/>
                  </a:lnTo>
                  <a:lnTo>
                    <a:pt x="15946" y="979"/>
                  </a:lnTo>
                  <a:lnTo>
                    <a:pt x="12036" y="693"/>
                  </a:lnTo>
                  <a:lnTo>
                    <a:pt x="6028" y="225"/>
                  </a:lnTo>
                  <a:lnTo>
                    <a:pt x="1996" y="2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79"/>
            <p:cNvSpPr/>
            <p:nvPr/>
          </p:nvSpPr>
          <p:spPr>
            <a:xfrm rot="-405467">
              <a:off x="3999699" y="1901130"/>
              <a:ext cx="4958085" cy="1350218"/>
            </a:xfrm>
            <a:custGeom>
              <a:avLst/>
              <a:gdLst/>
              <a:ahLst/>
              <a:cxnLst/>
              <a:rect l="l" t="t" r="r" b="b"/>
              <a:pathLst>
                <a:path w="124068" h="33787" extrusionOk="0">
                  <a:moveTo>
                    <a:pt x="100159" y="0"/>
                  </a:moveTo>
                  <a:lnTo>
                    <a:pt x="100240" y="1772"/>
                  </a:lnTo>
                  <a:lnTo>
                    <a:pt x="100199" y="5316"/>
                  </a:lnTo>
                  <a:lnTo>
                    <a:pt x="100098" y="7067"/>
                  </a:lnTo>
                  <a:lnTo>
                    <a:pt x="101096" y="7495"/>
                  </a:lnTo>
                  <a:lnTo>
                    <a:pt x="102379" y="8208"/>
                  </a:lnTo>
                  <a:lnTo>
                    <a:pt x="103091" y="8737"/>
                  </a:lnTo>
                  <a:lnTo>
                    <a:pt x="103682" y="9287"/>
                  </a:lnTo>
                  <a:lnTo>
                    <a:pt x="104150" y="9878"/>
                  </a:lnTo>
                  <a:lnTo>
                    <a:pt x="104497" y="10509"/>
                  </a:lnTo>
                  <a:lnTo>
                    <a:pt x="104721" y="11181"/>
                  </a:lnTo>
                  <a:lnTo>
                    <a:pt x="104761" y="11527"/>
                  </a:lnTo>
                  <a:lnTo>
                    <a:pt x="104782" y="11873"/>
                  </a:lnTo>
                  <a:lnTo>
                    <a:pt x="104721" y="12545"/>
                  </a:lnTo>
                  <a:lnTo>
                    <a:pt x="104537" y="13218"/>
                  </a:lnTo>
                  <a:lnTo>
                    <a:pt x="104232" y="13869"/>
                  </a:lnTo>
                  <a:lnTo>
                    <a:pt x="103560" y="14867"/>
                  </a:lnTo>
                  <a:lnTo>
                    <a:pt x="102256" y="16150"/>
                  </a:lnTo>
                  <a:lnTo>
                    <a:pt x="100546" y="17413"/>
                  </a:lnTo>
                  <a:lnTo>
                    <a:pt x="98468" y="18635"/>
                  </a:lnTo>
                  <a:lnTo>
                    <a:pt x="96045" y="19816"/>
                  </a:lnTo>
                  <a:lnTo>
                    <a:pt x="93316" y="20956"/>
                  </a:lnTo>
                  <a:lnTo>
                    <a:pt x="90302" y="22036"/>
                  </a:lnTo>
                  <a:lnTo>
                    <a:pt x="87064" y="23074"/>
                  </a:lnTo>
                  <a:lnTo>
                    <a:pt x="83622" y="24032"/>
                  </a:lnTo>
                  <a:lnTo>
                    <a:pt x="80017" y="24928"/>
                  </a:lnTo>
                  <a:lnTo>
                    <a:pt x="74376" y="26150"/>
                  </a:lnTo>
                  <a:lnTo>
                    <a:pt x="66555" y="27494"/>
                  </a:lnTo>
                  <a:lnTo>
                    <a:pt x="62625" y="28023"/>
                  </a:lnTo>
                  <a:lnTo>
                    <a:pt x="58674" y="28471"/>
                  </a:lnTo>
                  <a:lnTo>
                    <a:pt x="50792" y="29082"/>
                  </a:lnTo>
                  <a:lnTo>
                    <a:pt x="45029" y="29286"/>
                  </a:lnTo>
                  <a:lnTo>
                    <a:pt x="41343" y="29286"/>
                  </a:lnTo>
                  <a:lnTo>
                    <a:pt x="37779" y="29184"/>
                  </a:lnTo>
                  <a:lnTo>
                    <a:pt x="34419" y="28980"/>
                  </a:lnTo>
                  <a:lnTo>
                    <a:pt x="31282" y="28655"/>
                  </a:lnTo>
                  <a:lnTo>
                    <a:pt x="28390" y="28207"/>
                  </a:lnTo>
                  <a:lnTo>
                    <a:pt x="25784" y="27657"/>
                  </a:lnTo>
                  <a:lnTo>
                    <a:pt x="23523" y="26964"/>
                  </a:lnTo>
                  <a:lnTo>
                    <a:pt x="21588" y="26170"/>
                  </a:lnTo>
                  <a:lnTo>
                    <a:pt x="20081" y="25213"/>
                  </a:lnTo>
                  <a:lnTo>
                    <a:pt x="19226" y="24419"/>
                  </a:lnTo>
                  <a:lnTo>
                    <a:pt x="18778" y="23848"/>
                  </a:lnTo>
                  <a:lnTo>
                    <a:pt x="18472" y="23237"/>
                  </a:lnTo>
                  <a:lnTo>
                    <a:pt x="18269" y="22606"/>
                  </a:lnTo>
                  <a:lnTo>
                    <a:pt x="18228" y="22260"/>
                  </a:lnTo>
                  <a:lnTo>
                    <a:pt x="18208" y="21954"/>
                  </a:lnTo>
                  <a:lnTo>
                    <a:pt x="18269" y="21323"/>
                  </a:lnTo>
                  <a:lnTo>
                    <a:pt x="18432" y="20692"/>
                  </a:lnTo>
                  <a:lnTo>
                    <a:pt x="18696" y="20081"/>
                  </a:lnTo>
                  <a:lnTo>
                    <a:pt x="19287" y="19144"/>
                  </a:lnTo>
                  <a:lnTo>
                    <a:pt x="20427" y="17942"/>
                  </a:lnTo>
                  <a:lnTo>
                    <a:pt x="21161" y="17331"/>
                  </a:lnTo>
                  <a:lnTo>
                    <a:pt x="20875" y="16496"/>
                  </a:lnTo>
                  <a:lnTo>
                    <a:pt x="20509" y="14745"/>
                  </a:lnTo>
                  <a:lnTo>
                    <a:pt x="20305" y="12932"/>
                  </a:lnTo>
                  <a:lnTo>
                    <a:pt x="20244" y="11100"/>
                  </a:lnTo>
                  <a:lnTo>
                    <a:pt x="20244" y="10183"/>
                  </a:lnTo>
                  <a:lnTo>
                    <a:pt x="17882" y="11018"/>
                  </a:lnTo>
                  <a:lnTo>
                    <a:pt x="13564" y="12749"/>
                  </a:lnTo>
                  <a:lnTo>
                    <a:pt x="9756" y="14521"/>
                  </a:lnTo>
                  <a:lnTo>
                    <a:pt x="6518" y="16313"/>
                  </a:lnTo>
                  <a:lnTo>
                    <a:pt x="4501" y="17678"/>
                  </a:lnTo>
                  <a:lnTo>
                    <a:pt x="3341" y="18574"/>
                  </a:lnTo>
                  <a:lnTo>
                    <a:pt x="2343" y="19490"/>
                  </a:lnTo>
                  <a:lnTo>
                    <a:pt x="1528" y="20386"/>
                  </a:lnTo>
                  <a:lnTo>
                    <a:pt x="876" y="21282"/>
                  </a:lnTo>
                  <a:lnTo>
                    <a:pt x="388" y="22178"/>
                  </a:lnTo>
                  <a:lnTo>
                    <a:pt x="102" y="23074"/>
                  </a:lnTo>
                  <a:lnTo>
                    <a:pt x="1" y="23950"/>
                  </a:lnTo>
                  <a:lnTo>
                    <a:pt x="21" y="24378"/>
                  </a:lnTo>
                  <a:lnTo>
                    <a:pt x="82" y="24765"/>
                  </a:lnTo>
                  <a:lnTo>
                    <a:pt x="306" y="25539"/>
                  </a:lnTo>
                  <a:lnTo>
                    <a:pt x="713" y="26272"/>
                  </a:lnTo>
                  <a:lnTo>
                    <a:pt x="1263" y="26964"/>
                  </a:lnTo>
                  <a:lnTo>
                    <a:pt x="1956" y="27636"/>
                  </a:lnTo>
                  <a:lnTo>
                    <a:pt x="2791" y="28268"/>
                  </a:lnTo>
                  <a:lnTo>
                    <a:pt x="4298" y="29164"/>
                  </a:lnTo>
                  <a:lnTo>
                    <a:pt x="6782" y="30243"/>
                  </a:lnTo>
                  <a:lnTo>
                    <a:pt x="9776" y="31180"/>
                  </a:lnTo>
                  <a:lnTo>
                    <a:pt x="13238" y="31995"/>
                  </a:lnTo>
                  <a:lnTo>
                    <a:pt x="17148" y="32646"/>
                  </a:lnTo>
                  <a:lnTo>
                    <a:pt x="21466" y="33155"/>
                  </a:lnTo>
                  <a:lnTo>
                    <a:pt x="26150" y="33522"/>
                  </a:lnTo>
                  <a:lnTo>
                    <a:pt x="31180" y="33726"/>
                  </a:lnTo>
                  <a:lnTo>
                    <a:pt x="36516" y="33787"/>
                  </a:lnTo>
                  <a:lnTo>
                    <a:pt x="42137" y="33665"/>
                  </a:lnTo>
                  <a:lnTo>
                    <a:pt x="48023" y="33400"/>
                  </a:lnTo>
                  <a:lnTo>
                    <a:pt x="54092" y="32952"/>
                  </a:lnTo>
                  <a:lnTo>
                    <a:pt x="60364" y="32320"/>
                  </a:lnTo>
                  <a:lnTo>
                    <a:pt x="63562" y="31933"/>
                  </a:lnTo>
                  <a:lnTo>
                    <a:pt x="66759" y="31526"/>
                  </a:lnTo>
                  <a:lnTo>
                    <a:pt x="73011" y="30589"/>
                  </a:lnTo>
                  <a:lnTo>
                    <a:pt x="79019" y="29530"/>
                  </a:lnTo>
                  <a:lnTo>
                    <a:pt x="84803" y="28370"/>
                  </a:lnTo>
                  <a:lnTo>
                    <a:pt x="90322" y="27107"/>
                  </a:lnTo>
                  <a:lnTo>
                    <a:pt x="95515" y="25742"/>
                  </a:lnTo>
                  <a:lnTo>
                    <a:pt x="100383" y="24296"/>
                  </a:lnTo>
                  <a:lnTo>
                    <a:pt x="104884" y="22810"/>
                  </a:lnTo>
                  <a:lnTo>
                    <a:pt x="108977" y="21242"/>
                  </a:lnTo>
                  <a:lnTo>
                    <a:pt x="112663" y="19633"/>
                  </a:lnTo>
                  <a:lnTo>
                    <a:pt x="115881" y="18003"/>
                  </a:lnTo>
                  <a:lnTo>
                    <a:pt x="118610" y="16354"/>
                  </a:lnTo>
                  <a:lnTo>
                    <a:pt x="120830" y="14684"/>
                  </a:lnTo>
                  <a:lnTo>
                    <a:pt x="122113" y="13442"/>
                  </a:lnTo>
                  <a:lnTo>
                    <a:pt x="122805" y="12627"/>
                  </a:lnTo>
                  <a:lnTo>
                    <a:pt x="123355" y="11792"/>
                  </a:lnTo>
                  <a:lnTo>
                    <a:pt x="123742" y="10977"/>
                  </a:lnTo>
                  <a:lnTo>
                    <a:pt x="123987" y="10183"/>
                  </a:lnTo>
                  <a:lnTo>
                    <a:pt x="124068" y="9368"/>
                  </a:lnTo>
                  <a:lnTo>
                    <a:pt x="124048" y="8982"/>
                  </a:lnTo>
                  <a:lnTo>
                    <a:pt x="123987" y="8533"/>
                  </a:lnTo>
                  <a:lnTo>
                    <a:pt x="123681" y="7678"/>
                  </a:lnTo>
                  <a:lnTo>
                    <a:pt x="123192" y="6864"/>
                  </a:lnTo>
                  <a:lnTo>
                    <a:pt x="122520" y="6090"/>
                  </a:lnTo>
                  <a:lnTo>
                    <a:pt x="121644" y="5356"/>
                  </a:lnTo>
                  <a:lnTo>
                    <a:pt x="120606" y="4664"/>
                  </a:lnTo>
                  <a:lnTo>
                    <a:pt x="119384" y="4012"/>
                  </a:lnTo>
                  <a:lnTo>
                    <a:pt x="117979" y="3401"/>
                  </a:lnTo>
                  <a:lnTo>
                    <a:pt x="115616" y="2546"/>
                  </a:lnTo>
                  <a:lnTo>
                    <a:pt x="111889" y="1589"/>
                  </a:lnTo>
                  <a:lnTo>
                    <a:pt x="107592" y="815"/>
                  </a:lnTo>
                  <a:lnTo>
                    <a:pt x="102766" y="204"/>
                  </a:lnTo>
                  <a:lnTo>
                    <a:pt x="100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34 - Ορθογώνιο"/>
          <p:cNvSpPr/>
          <p:nvPr/>
        </p:nvSpPr>
        <p:spPr>
          <a:xfrm>
            <a:off x="783772" y="3420095"/>
            <a:ext cx="3348842" cy="1009402"/>
          </a:xfrm>
          <a:prstGeom prst="rect">
            <a:avLst/>
          </a:prstGeom>
          <a:solidFill>
            <a:schemeClr val="bg2"/>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2">
                  <a:lumMod val="60000"/>
                  <a:lumOff val="40000"/>
                </a:schemeClr>
              </a:solidFill>
            </a:endParaRPr>
          </a:p>
        </p:txBody>
      </p:sp>
      <p:sp>
        <p:nvSpPr>
          <p:cNvPr id="36" name="35 - TextBox"/>
          <p:cNvSpPr txBox="1"/>
          <p:nvPr/>
        </p:nvSpPr>
        <p:spPr>
          <a:xfrm>
            <a:off x="843149" y="3431969"/>
            <a:ext cx="3123209" cy="830997"/>
          </a:xfrm>
          <a:prstGeom prst="rect">
            <a:avLst/>
          </a:prstGeom>
          <a:noFill/>
        </p:spPr>
        <p:txBody>
          <a:bodyPr wrap="square" rtlCol="0">
            <a:spAutoFit/>
          </a:bodyPr>
          <a:lstStyle/>
          <a:p>
            <a:r>
              <a:rPr lang="el-GR" sz="1600" b="1" i="1" u="sng" dirty="0">
                <a:latin typeface="Bahnschrift Light" pitchFamily="34" charset="0"/>
                <a:cs typeface="Mongolian Baiti" pitchFamily="66" charset="0"/>
              </a:rPr>
              <a:t>ΚΟΡΝΗΛΙΑ ΣΤΑΡΔΕΛΗ ΜΠΟΥΤΖΗ ΙΩΑΝΝΑ               ΧΡΥΣΗ ΚΕΣΕΛΙΔ0Υ</a:t>
            </a:r>
          </a:p>
        </p:txBody>
      </p:sp>
      <p:pic>
        <p:nvPicPr>
          <p:cNvPr id="37" name="36 - Εικόνα" descr="2A.png"/>
          <p:cNvPicPr>
            <a:picLocks noChangeAspect="1"/>
          </p:cNvPicPr>
          <p:nvPr/>
        </p:nvPicPr>
        <p:blipFill>
          <a:blip r:embed="rId3"/>
          <a:stretch>
            <a:fillRect/>
          </a:stretch>
        </p:blipFill>
        <p:spPr>
          <a:xfrm rot="362241">
            <a:off x="5878532" y="379592"/>
            <a:ext cx="2148927" cy="23614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41552" y="1251561"/>
            <a:ext cx="3852000" cy="1142343"/>
          </a:xfrm>
        </p:spPr>
        <p:txBody>
          <a:bodyPr/>
          <a:lstStyle/>
          <a:p>
            <a:r>
              <a:rPr lang="en-US" dirty="0">
                <a:solidFill>
                  <a:schemeClr val="bg1"/>
                </a:solidFill>
                <a:latin typeface="+mj-lt"/>
              </a:rPr>
              <a:t>Sun and Moon</a:t>
            </a:r>
            <a:br>
              <a:rPr lang="en-US" dirty="0">
                <a:solidFill>
                  <a:schemeClr val="bg1"/>
                </a:solidFill>
                <a:latin typeface="+mj-lt"/>
              </a:rPr>
            </a:br>
            <a:r>
              <a:rPr lang="en-US" dirty="0">
                <a:solidFill>
                  <a:schemeClr val="bg1"/>
                </a:solidFill>
                <a:latin typeface="+mj-lt"/>
              </a:rPr>
              <a:t>Eclipses</a:t>
            </a:r>
            <a:endParaRPr lang="el-GR" dirty="0">
              <a:solidFill>
                <a:schemeClr val="bg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70"/>
          <p:cNvSpPr txBox="1">
            <a:spLocks noGrp="1"/>
          </p:cNvSpPr>
          <p:nvPr>
            <p:ph type="subTitle" idx="1"/>
          </p:nvPr>
        </p:nvSpPr>
        <p:spPr>
          <a:xfrm>
            <a:off x="441910" y="1522747"/>
            <a:ext cx="4830734" cy="2978002"/>
          </a:xfrm>
          <a:prstGeom prst="rect">
            <a:avLst/>
          </a:prstGeom>
        </p:spPr>
        <p:style>
          <a:lnRef idx="3">
            <a:schemeClr val="lt1"/>
          </a:lnRef>
          <a:fillRef idx="1001">
            <a:schemeClr val="dk2"/>
          </a:fillRef>
          <a:effectRef idx="1">
            <a:schemeClr val="accent1"/>
          </a:effectRef>
          <a:fontRef idx="minor">
            <a:schemeClr val="lt1"/>
          </a:fontRef>
        </p:style>
        <p:txBody>
          <a:bodyPr spcFirstLastPara="1" wrap="square" lIns="91425" tIns="91425" rIns="91425" bIns="91425" anchor="t" anchorCtr="0">
            <a:noAutofit/>
          </a:bodyPr>
          <a:lstStyle/>
          <a:p>
            <a:pPr marL="0" lvl="0" indent="0"/>
            <a:r>
              <a:rPr lang="el-GR" sz="2000" dirty="0">
                <a:solidFill>
                  <a:schemeClr val="tx1"/>
                </a:solidFill>
                <a:latin typeface="Calibri Light" pitchFamily="34" charset="0"/>
                <a:cs typeface="Calibri Light" pitchFamily="34" charset="0"/>
              </a:rPr>
              <a:t>Είναι το φαινόμενο κατά το οποίο η Σελήνη παρεμβάλλεται ανάμεσα στον Ήλιο και τη Γη, με αποτέλεσμα ορισμένες περιοχές της Γης να δέχονται λιγότερο φως από ό,τι συνήθως. Κάθε έτος πραγματοποιούνται τουλάχιστον δύο εκλείψεις Ηλίου, ενώ ο μέγιστος αριθμός εκλείψεων Ηλίου που μπορεί να πραγματοποιηθεί σε ένα έτος είναι 5. </a:t>
            </a:r>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Ηλιακές εκλείψεις</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9 - Εικόνα" descr="1A.png"/>
          <p:cNvPicPr>
            <a:picLocks noChangeAspect="1"/>
          </p:cNvPicPr>
          <p:nvPr/>
        </p:nvPicPr>
        <p:blipFill>
          <a:blip r:embed="rId3"/>
          <a:stretch>
            <a:fillRect/>
          </a:stretch>
        </p:blipFill>
        <p:spPr>
          <a:xfrm flipH="1">
            <a:off x="6346212" y="175030"/>
            <a:ext cx="2090181" cy="41389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4180" y="554809"/>
            <a:ext cx="3852000" cy="755700"/>
          </a:xfrm>
        </p:spPr>
        <p:txBody>
          <a:bodyPr/>
          <a:lstStyle/>
          <a:p>
            <a:r>
              <a:rPr lang="en-US" dirty="0">
                <a:latin typeface="+mj-lt"/>
              </a:rPr>
              <a:t>Sun eclipses</a:t>
            </a:r>
            <a:endParaRPr lang="el-GR" dirty="0">
              <a:latin typeface="+mj-lt"/>
            </a:endParaRPr>
          </a:p>
        </p:txBody>
      </p:sp>
      <p:sp>
        <p:nvSpPr>
          <p:cNvPr id="3" name="2 - Υπότιτλος"/>
          <p:cNvSpPr>
            <a:spLocks noGrp="1"/>
          </p:cNvSpPr>
          <p:nvPr>
            <p:ph type="subTitle" idx="1"/>
          </p:nvPr>
        </p:nvSpPr>
        <p:spPr>
          <a:xfrm>
            <a:off x="562345" y="1642864"/>
            <a:ext cx="5376000" cy="2266984"/>
          </a:xfrm>
        </p:spPr>
        <p:txBody>
          <a:bodyPr/>
          <a:lstStyle/>
          <a:p>
            <a:r>
              <a:rPr lang="en-US" sz="1800" dirty="0">
                <a:solidFill>
                  <a:schemeClr val="bg1"/>
                </a:solidFill>
              </a:rPr>
              <a:t>An </a:t>
            </a:r>
            <a:r>
              <a:rPr lang="en-US" sz="1800" b="1" dirty="0">
                <a:solidFill>
                  <a:schemeClr val="bg1"/>
                </a:solidFill>
              </a:rPr>
              <a:t>eclipse of the Sun</a:t>
            </a:r>
            <a:r>
              <a:rPr lang="en-US" sz="1800" dirty="0">
                <a:solidFill>
                  <a:schemeClr val="bg1"/>
                </a:solidFill>
              </a:rPr>
              <a:t> happens when the New </a:t>
            </a:r>
          </a:p>
          <a:p>
            <a:r>
              <a:rPr lang="en-US" sz="1800" dirty="0">
                <a:solidFill>
                  <a:schemeClr val="bg1"/>
                </a:solidFill>
              </a:rPr>
              <a:t>Moon moves between the </a:t>
            </a:r>
            <a:r>
              <a:rPr lang="en-US" sz="1800" b="1" dirty="0">
                <a:solidFill>
                  <a:schemeClr val="bg1"/>
                </a:solidFill>
              </a:rPr>
              <a:t>Sun</a:t>
            </a:r>
            <a:r>
              <a:rPr lang="en-US" sz="1800" dirty="0">
                <a:solidFill>
                  <a:schemeClr val="bg1"/>
                </a:solidFill>
              </a:rPr>
              <a:t> and Earth, </a:t>
            </a:r>
          </a:p>
          <a:p>
            <a:r>
              <a:rPr lang="en-US" sz="1800" dirty="0">
                <a:solidFill>
                  <a:schemeClr val="bg1"/>
                </a:solidFill>
              </a:rPr>
              <a:t>blocking out  the </a:t>
            </a:r>
            <a:r>
              <a:rPr lang="en-US" sz="1800" b="1" dirty="0">
                <a:solidFill>
                  <a:schemeClr val="bg1"/>
                </a:solidFill>
              </a:rPr>
              <a:t>Sun's</a:t>
            </a:r>
            <a:r>
              <a:rPr lang="en-US" sz="1800" dirty="0">
                <a:solidFill>
                  <a:schemeClr val="bg1"/>
                </a:solidFill>
              </a:rPr>
              <a:t> rays and casting a </a:t>
            </a:r>
          </a:p>
          <a:p>
            <a:r>
              <a:rPr lang="en-US" sz="1800" dirty="0">
                <a:solidFill>
                  <a:schemeClr val="bg1"/>
                </a:solidFill>
              </a:rPr>
              <a:t>shadow on parts of Earth. </a:t>
            </a:r>
          </a:p>
          <a:p>
            <a:endParaRPr lang="en-US" sz="1800" dirty="0">
              <a:solidFill>
                <a:schemeClr val="bg1"/>
              </a:solidFill>
            </a:endParaRPr>
          </a:p>
          <a:p>
            <a:r>
              <a:rPr lang="en-US" sz="1800" dirty="0">
                <a:solidFill>
                  <a:schemeClr val="bg1"/>
                </a:solidFill>
              </a:rPr>
              <a:t>There are between two and five </a:t>
            </a:r>
            <a:r>
              <a:rPr lang="en-US" sz="1800" b="1" dirty="0">
                <a:solidFill>
                  <a:schemeClr val="bg1"/>
                </a:solidFill>
              </a:rPr>
              <a:t>solar eclipses </a:t>
            </a:r>
          </a:p>
          <a:p>
            <a:r>
              <a:rPr lang="en-US" sz="1800" b="1" dirty="0">
                <a:solidFill>
                  <a:schemeClr val="bg1"/>
                </a:solidFill>
              </a:rPr>
              <a:t>every year.</a:t>
            </a:r>
          </a:p>
          <a:p>
            <a:r>
              <a:rPr lang="en-US" sz="1800" b="1" dirty="0">
                <a:solidFill>
                  <a:schemeClr val="bg1"/>
                </a:solidFill>
              </a:rPr>
              <a:t> </a:t>
            </a:r>
          </a:p>
        </p:txBody>
      </p:sp>
      <p:pic>
        <p:nvPicPr>
          <p:cNvPr id="4" name="3 - Εικόνα" descr="1A.png"/>
          <p:cNvPicPr>
            <a:picLocks noChangeAspect="1"/>
          </p:cNvPicPr>
          <p:nvPr/>
        </p:nvPicPr>
        <p:blipFill>
          <a:blip r:embed="rId2"/>
          <a:stretch>
            <a:fillRect/>
          </a:stretch>
        </p:blipFill>
        <p:spPr>
          <a:xfrm flipH="1">
            <a:off x="6887795" y="858202"/>
            <a:ext cx="1769314" cy="35035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70"/>
          <p:cNvSpPr txBox="1">
            <a:spLocks noGrp="1"/>
          </p:cNvSpPr>
          <p:nvPr>
            <p:ph type="subTitle" idx="1"/>
          </p:nvPr>
        </p:nvSpPr>
        <p:spPr>
          <a:xfrm>
            <a:off x="228155" y="1297115"/>
            <a:ext cx="4830734" cy="3429263"/>
          </a:xfrm>
          <a:prstGeom prst="rect">
            <a:avLst/>
          </a:prstGeom>
        </p:spPr>
        <p:style>
          <a:lnRef idx="3">
            <a:schemeClr val="lt1"/>
          </a:lnRef>
          <a:fillRef idx="1001">
            <a:schemeClr val="dk2"/>
          </a:fillRef>
          <a:effectRef idx="1">
            <a:schemeClr val="accent1"/>
          </a:effectRef>
          <a:fontRef idx="minor">
            <a:schemeClr val="lt1"/>
          </a:fontRef>
        </p:style>
        <p:txBody>
          <a:bodyPr spcFirstLastPara="1" wrap="square" lIns="91425" tIns="91425" rIns="91425" bIns="91425" anchor="t" anchorCtr="0">
            <a:noAutofit/>
          </a:bodyPr>
          <a:lstStyle/>
          <a:p>
            <a:pPr marL="0" lvl="0" indent="0"/>
            <a:r>
              <a:rPr lang="el-GR" sz="2000" dirty="0">
                <a:solidFill>
                  <a:schemeClr val="tx1"/>
                </a:solidFill>
                <a:latin typeface="Calibri Light" pitchFamily="34" charset="0"/>
                <a:cs typeface="Calibri Light" pitchFamily="34" charset="0"/>
              </a:rPr>
              <a:t>Επειδή η τροχιά της γης γύρω από τον ήλιο δεν είναι κυκλική αλλά ελλειπτική, και σε συνδυασμό με την επίσης ελλειπτική τροχιά της σελήνης γύρω από τη γη, για τον επίγειο παρατηρητή τα δύο σώματα αλλάζουν συνεχώς μέγεθος. Αυτό έχει ως αποτέλεσμα τη δημιουργία τριών ειδών εκλείψεων:</a:t>
            </a:r>
          </a:p>
          <a:p>
            <a:pPr lvl="0" indent="-457200">
              <a:buFont typeface="+mj-lt"/>
              <a:buAutoNum type="arabicPeriod"/>
            </a:pPr>
            <a:r>
              <a:rPr lang="el-GR" sz="2000" dirty="0">
                <a:solidFill>
                  <a:schemeClr val="tx1"/>
                </a:solidFill>
                <a:latin typeface="Calibri Light" pitchFamily="34" charset="0"/>
                <a:cs typeface="Calibri Light" pitchFamily="34" charset="0"/>
              </a:rPr>
              <a:t>Μερικές</a:t>
            </a:r>
          </a:p>
          <a:p>
            <a:pPr lvl="0" indent="-457200">
              <a:buFont typeface="+mj-lt"/>
              <a:buAutoNum type="arabicPeriod"/>
            </a:pPr>
            <a:r>
              <a:rPr lang="el-GR" sz="2000" dirty="0">
                <a:solidFill>
                  <a:schemeClr val="tx1"/>
                </a:solidFill>
                <a:latin typeface="Calibri Light" pitchFamily="34" charset="0"/>
                <a:cs typeface="Calibri Light" pitchFamily="34" charset="0"/>
              </a:rPr>
              <a:t>Ολικές</a:t>
            </a:r>
          </a:p>
          <a:p>
            <a:pPr lvl="0" indent="-457200">
              <a:buFont typeface="+mj-lt"/>
              <a:buAutoNum type="arabicPeriod"/>
            </a:pPr>
            <a:r>
              <a:rPr lang="el-GR" sz="2000" dirty="0">
                <a:solidFill>
                  <a:schemeClr val="tx1"/>
                </a:solidFill>
                <a:latin typeface="Calibri Light" pitchFamily="34" charset="0"/>
                <a:cs typeface="Calibri Light" pitchFamily="34" charset="0"/>
              </a:rPr>
              <a:t>Δακτυλιοειδείς  </a:t>
            </a:r>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Ηλιακές εκλείψεις</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6 - Εικόνα" descr="ηλιακες εκλειψεις 2.jpeg"/>
          <p:cNvPicPr>
            <a:picLocks noChangeAspect="1"/>
          </p:cNvPicPr>
          <p:nvPr/>
        </p:nvPicPr>
        <p:blipFill>
          <a:blip r:embed="rId3"/>
          <a:stretch>
            <a:fillRect/>
          </a:stretch>
        </p:blipFill>
        <p:spPr>
          <a:xfrm>
            <a:off x="5316744" y="1759589"/>
            <a:ext cx="3619556" cy="2408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4179" y="439196"/>
            <a:ext cx="3852000" cy="475205"/>
          </a:xfrm>
        </p:spPr>
        <p:txBody>
          <a:bodyPr/>
          <a:lstStyle/>
          <a:p>
            <a:r>
              <a:rPr lang="en-US" dirty="0">
                <a:latin typeface="+mj-lt"/>
              </a:rPr>
              <a:t>Sun Eclipses</a:t>
            </a:r>
            <a:endParaRPr lang="el-GR" dirty="0">
              <a:latin typeface="+mj-lt"/>
            </a:endParaRPr>
          </a:p>
        </p:txBody>
      </p:sp>
      <p:sp>
        <p:nvSpPr>
          <p:cNvPr id="3" name="2 - Υπότιτλος"/>
          <p:cNvSpPr>
            <a:spLocks noGrp="1"/>
          </p:cNvSpPr>
          <p:nvPr>
            <p:ph type="subTitle" idx="1"/>
          </p:nvPr>
        </p:nvSpPr>
        <p:spPr>
          <a:xfrm>
            <a:off x="383669" y="1106836"/>
            <a:ext cx="3013500" cy="2981687"/>
          </a:xfrm>
        </p:spPr>
        <p:txBody>
          <a:bodyPr/>
          <a:lstStyle/>
          <a:p>
            <a:r>
              <a:rPr lang="en-US" dirty="0">
                <a:solidFill>
                  <a:schemeClr val="bg1"/>
                </a:solidFill>
                <a:latin typeface="+mj-lt"/>
              </a:rPr>
              <a:t>Since both Earth and Moon </a:t>
            </a:r>
          </a:p>
          <a:p>
            <a:r>
              <a:rPr lang="en-US" dirty="0">
                <a:solidFill>
                  <a:schemeClr val="bg1"/>
                </a:solidFill>
                <a:latin typeface="+mj-lt"/>
              </a:rPr>
              <a:t>orbits are elliptical the size of </a:t>
            </a:r>
          </a:p>
          <a:p>
            <a:r>
              <a:rPr lang="en-US" dirty="0">
                <a:solidFill>
                  <a:schemeClr val="bg1"/>
                </a:solidFill>
                <a:latin typeface="+mj-lt"/>
              </a:rPr>
              <a:t>the two celestial bodies varies </a:t>
            </a:r>
          </a:p>
          <a:p>
            <a:r>
              <a:rPr lang="en-US" dirty="0">
                <a:solidFill>
                  <a:schemeClr val="bg1"/>
                </a:solidFill>
                <a:latin typeface="+mj-lt"/>
              </a:rPr>
              <a:t>and as a result we observe </a:t>
            </a:r>
          </a:p>
          <a:p>
            <a:r>
              <a:rPr lang="en-US" dirty="0">
                <a:solidFill>
                  <a:schemeClr val="bg1"/>
                </a:solidFill>
                <a:latin typeface="+mj-lt"/>
              </a:rPr>
              <a:t>three kinds of eclipses.</a:t>
            </a:r>
          </a:p>
          <a:p>
            <a:endParaRPr lang="en-US" dirty="0">
              <a:solidFill>
                <a:schemeClr val="bg1"/>
              </a:solidFill>
              <a:latin typeface="+mj-lt"/>
            </a:endParaRPr>
          </a:p>
          <a:p>
            <a:r>
              <a:rPr lang="en-US" dirty="0">
                <a:solidFill>
                  <a:schemeClr val="bg1"/>
                </a:solidFill>
                <a:latin typeface="+mj-lt"/>
              </a:rPr>
              <a:t>-partial</a:t>
            </a:r>
          </a:p>
          <a:p>
            <a:r>
              <a:rPr lang="en-US" dirty="0">
                <a:solidFill>
                  <a:schemeClr val="bg1"/>
                </a:solidFill>
                <a:latin typeface="+mj-lt"/>
              </a:rPr>
              <a:t>-total</a:t>
            </a:r>
          </a:p>
          <a:p>
            <a:r>
              <a:rPr lang="en-US" dirty="0">
                <a:solidFill>
                  <a:schemeClr val="bg1"/>
                </a:solidFill>
                <a:latin typeface="+mj-lt"/>
              </a:rPr>
              <a:t>-annular</a:t>
            </a:r>
          </a:p>
          <a:p>
            <a:endParaRPr lang="en-US" dirty="0"/>
          </a:p>
        </p:txBody>
      </p:sp>
      <p:pic>
        <p:nvPicPr>
          <p:cNvPr id="5" name="4 - Εικόνα" descr="ηλιακες εκλειψεις 2.jpeg"/>
          <p:cNvPicPr>
            <a:picLocks noChangeAspect="1"/>
          </p:cNvPicPr>
          <p:nvPr/>
        </p:nvPicPr>
        <p:blipFill>
          <a:blip r:embed="rId2"/>
          <a:stretch>
            <a:fillRect/>
          </a:stretch>
        </p:blipFill>
        <p:spPr>
          <a:xfrm>
            <a:off x="5938344" y="1745025"/>
            <a:ext cx="2346314" cy="1561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Ολική έκλειψη ηλίου</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476807" y="1249177"/>
            <a:ext cx="8108950" cy="342900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l-GR" sz="2400" dirty="0">
                <a:solidFill>
                  <a:schemeClr val="tx1"/>
                </a:solidFill>
                <a:latin typeface="Calibri Light" pitchFamily="34" charset="0"/>
                <a:cs typeface="Calibri Light" pitchFamily="34" charset="0"/>
              </a:rPr>
              <a:t>Η απαραίτητη διάταξη για μία ολική ηλιακή έκλειψη είναι η ακριβής ευθυγράμμιση της Γης, της Σελήνης και του Ήλιου, με την Σελήνη να ρίχνει τη σκιά της πάνω στην Γη. </a:t>
            </a:r>
          </a:p>
          <a:p>
            <a:r>
              <a:rPr lang="el-GR" sz="2400" dirty="0">
                <a:solidFill>
                  <a:schemeClr val="tx1"/>
                </a:solidFill>
                <a:latin typeface="Calibri Light" pitchFamily="34" charset="0"/>
                <a:cs typeface="Calibri Light" pitchFamily="34" charset="0"/>
              </a:rPr>
              <a:t>Ο Ήλιος είναι περίπου 400 φορές μεγαλύτερος σε διάμετρο από την Σελήνη, αλλά και 400 φορές πιο μακριά. Επομένως, τα δύο σώματα έχουν σχεδόν το ίδιο φαινόμενο μέγεθος.</a:t>
            </a:r>
          </a:p>
          <a:p>
            <a:r>
              <a:rPr lang="el-GR" sz="2400" dirty="0">
                <a:solidFill>
                  <a:schemeClr val="tx1"/>
                </a:solidFill>
                <a:latin typeface="Calibri Light" pitchFamily="34" charset="0"/>
                <a:cs typeface="Calibri Light" pitchFamily="34" charset="0"/>
              </a:rPr>
              <a:t>Κατά την ολική έκλειψη ηλίου, το μέγεθος της σελήνης είναι τέτοιο ώστε καλύπτει πλήρως τον ηλιακό δίσκο. Ο παρατηρητής βρίσκεται μέσα στη σκιά της σελήνης.</a:t>
            </a:r>
          </a:p>
          <a:p>
            <a:r>
              <a:rPr lang="el-GR" sz="2400" dirty="0">
                <a:solidFill>
                  <a:schemeClr val="tx1"/>
                </a:solidFill>
                <a:latin typeface="Calibri Light" pitchFamily="34" charset="0"/>
                <a:cs typeface="Calibri Light" pitchFamily="34" charset="0"/>
              </a:rPr>
              <a:t>Μπορούν θεωρητικά να διαρκέσουν έως και 7:30 λεπτά.</a:t>
            </a:r>
          </a:p>
          <a:p>
            <a:endParaRPr lang="el-GR" sz="2400" dirty="0">
              <a:solidFill>
                <a:schemeClr val="tx1"/>
              </a:solidFill>
              <a:latin typeface="Calibri Light" pitchFamily="34" charset="0"/>
              <a:cs typeface="Calibri Ligh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3876" y="287752"/>
            <a:ext cx="7524000" cy="450000"/>
          </a:xfrm>
        </p:spPr>
        <p:txBody>
          <a:bodyPr/>
          <a:lstStyle/>
          <a:p>
            <a:r>
              <a:rPr lang="en-US" dirty="0">
                <a:latin typeface="+mj-lt"/>
              </a:rPr>
              <a:t>Total Sun eclipse</a:t>
            </a:r>
            <a:endParaRPr lang="el-GR" dirty="0">
              <a:latin typeface="+mj-lt"/>
            </a:endParaRPr>
          </a:p>
        </p:txBody>
      </p:sp>
      <p:sp>
        <p:nvSpPr>
          <p:cNvPr id="3" name="2 - Θέση κειμένου"/>
          <p:cNvSpPr>
            <a:spLocks noGrp="1"/>
          </p:cNvSpPr>
          <p:nvPr>
            <p:ph type="body" idx="1"/>
          </p:nvPr>
        </p:nvSpPr>
        <p:spPr/>
        <p:txBody>
          <a:bodyPr/>
          <a:lstStyle/>
          <a:p>
            <a:endParaRPr lang="en-US" sz="1600" dirty="0">
              <a:solidFill>
                <a:schemeClr val="bg1"/>
              </a:solidFill>
              <a:latin typeface="+mj-lt"/>
            </a:endParaRPr>
          </a:p>
          <a:p>
            <a:pPr>
              <a:buNone/>
            </a:pPr>
            <a:r>
              <a:rPr lang="en-US" sz="1600" dirty="0">
                <a:solidFill>
                  <a:schemeClr val="bg1"/>
                </a:solidFill>
                <a:latin typeface="+mj-lt"/>
              </a:rPr>
              <a:t>Total solar eclipses happen when  the New Moon comes between the Sun and </a:t>
            </a:r>
          </a:p>
          <a:p>
            <a:pPr>
              <a:buNone/>
            </a:pPr>
            <a:r>
              <a:rPr lang="en-US" sz="1600" dirty="0">
                <a:solidFill>
                  <a:schemeClr val="bg1"/>
                </a:solidFill>
                <a:latin typeface="+mj-lt"/>
              </a:rPr>
              <a:t>Earth and casts the darkest part of its shadow, the umbra, on Earth.</a:t>
            </a:r>
          </a:p>
          <a:p>
            <a:endParaRPr lang="en-US" sz="1600" dirty="0">
              <a:solidFill>
                <a:schemeClr val="bg1"/>
              </a:solidFill>
              <a:latin typeface="+mj-lt"/>
            </a:endParaRPr>
          </a:p>
          <a:p>
            <a:pPr>
              <a:buNone/>
            </a:pPr>
            <a:r>
              <a:rPr lang="en-US" sz="1600" dirty="0">
                <a:solidFill>
                  <a:schemeClr val="bg1"/>
                </a:solidFill>
                <a:latin typeface="+mj-lt"/>
              </a:rPr>
              <a:t>The Sun is about 400 times bigger in diameter than the Moon and 400 times </a:t>
            </a:r>
          </a:p>
          <a:p>
            <a:pPr>
              <a:buNone/>
            </a:pPr>
            <a:r>
              <a:rPr lang="en-US" sz="1600" dirty="0">
                <a:solidFill>
                  <a:schemeClr val="bg1"/>
                </a:solidFill>
                <a:latin typeface="+mj-lt"/>
              </a:rPr>
              <a:t>further. So, the two bodies look almost the same in size</a:t>
            </a:r>
          </a:p>
          <a:p>
            <a:pPr>
              <a:buNone/>
            </a:pPr>
            <a:r>
              <a:rPr lang="en-US" sz="1600" dirty="0">
                <a:solidFill>
                  <a:schemeClr val="bg1"/>
                </a:solidFill>
                <a:latin typeface="+mj-lt"/>
              </a:rPr>
              <a:t> </a:t>
            </a:r>
          </a:p>
          <a:p>
            <a:pPr>
              <a:buNone/>
            </a:pPr>
            <a:r>
              <a:rPr lang="en-US" sz="1600" dirty="0">
                <a:solidFill>
                  <a:schemeClr val="bg1"/>
                </a:solidFill>
                <a:latin typeface="+mj-lt"/>
              </a:rPr>
              <a:t>During a total eclipse of the Sun, the Moon covers the entire disk of the Sun.</a:t>
            </a:r>
          </a:p>
          <a:p>
            <a:pPr>
              <a:buNone/>
            </a:pPr>
            <a:r>
              <a:rPr lang="en-US" sz="1600" dirty="0">
                <a:solidFill>
                  <a:schemeClr val="bg1"/>
                </a:solidFill>
                <a:latin typeface="+mj-lt"/>
              </a:rPr>
              <a:t>The observer lies inside the Moon’s shadow. Theoretically, they can last up to </a:t>
            </a:r>
          </a:p>
          <a:p>
            <a:pPr>
              <a:buNone/>
            </a:pPr>
            <a:r>
              <a:rPr lang="en-US" sz="1600" dirty="0">
                <a:solidFill>
                  <a:schemeClr val="bg1"/>
                </a:solidFill>
                <a:latin typeface="+mj-lt"/>
              </a:rPr>
              <a:t>7.30 minutes.</a:t>
            </a:r>
            <a:endParaRPr lang="el-GR" sz="1600" dirty="0">
              <a:solidFill>
                <a:schemeClr val="bg1"/>
              </a:solidFill>
              <a:latin typeface="+mj-lt"/>
              <a:cs typeface="Calibri Light" pitchFamily="34" charset="0"/>
            </a:endParaRPr>
          </a:p>
          <a:p>
            <a:endParaRPr lang="el-GR" sz="1600" dirty="0">
              <a:latin typeface="+mj-lt"/>
            </a:endParaRPr>
          </a:p>
        </p:txBody>
      </p:sp>
    </p:spTree>
  </p:cSld>
  <p:clrMapOvr>
    <a:masterClrMapping/>
  </p:clrMapOvr>
</p:sld>
</file>

<file path=ppt/theme/theme1.xml><?xml version="1.0" encoding="utf-8"?>
<a:theme xmlns:a="http://schemas.openxmlformats.org/drawingml/2006/main" name="Space Dune Newsletter by Slidesgo">
  <a:themeElements>
    <a:clrScheme name="Simple Light">
      <a:dk1>
        <a:srgbClr val="160202"/>
      </a:dk1>
      <a:lt1>
        <a:srgbClr val="FFFFFF"/>
      </a:lt1>
      <a:dk2>
        <a:srgbClr val="F8D79A"/>
      </a:dk2>
      <a:lt2>
        <a:srgbClr val="CEA15F"/>
      </a:lt2>
      <a:accent1>
        <a:srgbClr val="B97B38"/>
      </a:accent1>
      <a:accent2>
        <a:srgbClr val="8A500B"/>
      </a:accent2>
      <a:accent3>
        <a:srgbClr val="693820"/>
      </a:accent3>
      <a:accent4>
        <a:srgbClr val="502900"/>
      </a:accent4>
      <a:accent5>
        <a:srgbClr val="B97B38"/>
      </a:accent5>
      <a:accent6>
        <a:srgbClr val="CEA15F"/>
      </a:accent6>
      <a:hlink>
        <a:srgbClr val="F8D7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1284</Words>
  <Application>Microsoft Office PowerPoint</Application>
  <PresentationFormat>Προβολή στην οθόνη (16:9)</PresentationFormat>
  <Paragraphs>132</Paragraphs>
  <Slides>23</Slides>
  <Notes>8</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23</vt:i4>
      </vt:variant>
    </vt:vector>
  </HeadingPairs>
  <TitlesOfParts>
    <vt:vector size="34" baseType="lpstr">
      <vt:lpstr>Anton</vt:lpstr>
      <vt:lpstr>Bahnschrift Light</vt:lpstr>
      <vt:lpstr>Livvic</vt:lpstr>
      <vt:lpstr>Impact</vt:lpstr>
      <vt:lpstr>Nunito SemiBold</vt:lpstr>
      <vt:lpstr>Wingdings</vt:lpstr>
      <vt:lpstr>Calibri Light</vt:lpstr>
      <vt:lpstr>Nunito</vt:lpstr>
      <vt:lpstr>Arial</vt:lpstr>
      <vt:lpstr>Roboto Condensed Light</vt:lpstr>
      <vt:lpstr>Space Dune Newsletter by Slidesgo</vt:lpstr>
      <vt:lpstr>Cornelia Stardeli Joanna Boutzi Chrysa Keselidou     ECLIPSES    </vt:lpstr>
      <vt:lpstr> Ηλιακές και Σεληνιακές Εκλείψεις </vt:lpstr>
      <vt:lpstr>Sun and Moon Eclipses</vt:lpstr>
      <vt:lpstr>Ηλιακές εκλείψεις</vt:lpstr>
      <vt:lpstr>Sun eclipses</vt:lpstr>
      <vt:lpstr>Ηλιακές εκλείψεις</vt:lpstr>
      <vt:lpstr>Sun Eclipses</vt:lpstr>
      <vt:lpstr>Ολική έκλειψη ηλίου</vt:lpstr>
      <vt:lpstr>Total Sun eclipse</vt:lpstr>
      <vt:lpstr>Παρουσίαση του PowerPoint</vt:lpstr>
      <vt:lpstr>Partial Sun eclipse</vt:lpstr>
      <vt:lpstr>Παρουσίαση του PowerPoint</vt:lpstr>
      <vt:lpstr>Annular Sun’s eclipse</vt:lpstr>
      <vt:lpstr>Ολική σεληνιακή έκλειψη</vt:lpstr>
      <vt:lpstr>Lunar eclipse</vt:lpstr>
      <vt:lpstr>Αφού αναφερθήκαμε στα ειδή εκλείψεων τώρα μπορούμε να αναφερθούμε και σε άλλες ενδιαφέρουσες πληροφορίες</vt:lpstr>
      <vt:lpstr>Χρονική εξέλιξη μιας ολικής έκλειψης Σελήνης</vt:lpstr>
      <vt:lpstr>Timing of total lunar eclipses </vt:lpstr>
      <vt:lpstr>Μελλοντικές Μερικές Ηλιακές Εκλείψεις, ορατές από την Ελλάδα:</vt:lpstr>
      <vt:lpstr>Future partial Sun eclipses visible from Greece</vt:lpstr>
      <vt:lpstr>Μελλοντικές Σεληνιακές Εκλείψεις, ορατές από την Ελλάδα:</vt:lpstr>
      <vt:lpstr>Future Lunar eclipses visible from Greece</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Βασικη αστρολογια και εκλυψεις</dc:title>
  <dc:creator>Mary</dc:creator>
  <cp:lastModifiedBy>Θανάσης Κεχαγιάς</cp:lastModifiedBy>
  <cp:revision>123</cp:revision>
  <dcterms:modified xsi:type="dcterms:W3CDTF">2021-09-28T20:38:00Z</dcterms:modified>
</cp:coreProperties>
</file>