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sldIdLst>
    <p:sldId id="271" r:id="rId2"/>
    <p:sldId id="257" r:id="rId3"/>
    <p:sldId id="260" r:id="rId4"/>
    <p:sldId id="259" r:id="rId5"/>
    <p:sldId id="261" r:id="rId6"/>
    <p:sldId id="262" r:id="rId7"/>
    <p:sldId id="263" r:id="rId8"/>
    <p:sldId id="264" r:id="rId9"/>
    <p:sldId id="265" r:id="rId10"/>
    <p:sldId id="269" r:id="rId11"/>
    <p:sldId id="270"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95179" autoAdjust="0"/>
  </p:normalViewPr>
  <p:slideViewPr>
    <p:cSldViewPr snapToGrid="0">
      <p:cViewPr varScale="1">
        <p:scale>
          <a:sx n="116" d="100"/>
          <a:sy n="116" d="100"/>
        </p:scale>
        <p:origin x="102" y="12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a:t>Στυλ κύριου τίτλου</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F0F0ECD-C7CD-4972-A9E0-DE07FE573E5C}" type="datetimeFigureOut">
              <a:rPr lang="el-GR" smtClean="0"/>
              <a:t>14/9/2021</a:t>
            </a:fld>
            <a:endParaRPr lang="el-GR"/>
          </a:p>
        </p:txBody>
      </p:sp>
      <p:sp>
        <p:nvSpPr>
          <p:cNvPr id="5" name="Footer Placeholder 4"/>
          <p:cNvSpPr>
            <a:spLocks noGrp="1"/>
          </p:cNvSpPr>
          <p:nvPr>
            <p:ph type="ftr" sz="quarter" idx="11"/>
          </p:nvPr>
        </p:nvSpPr>
        <p:spPr>
          <a:xfrm>
            <a:off x="1371600" y="4323845"/>
            <a:ext cx="6400800" cy="365125"/>
          </a:xfrm>
        </p:spPr>
        <p:txBody>
          <a:bodyPr/>
          <a:lstStyle/>
          <a:p>
            <a:endParaRPr lang="el-GR"/>
          </a:p>
        </p:txBody>
      </p:sp>
      <p:sp>
        <p:nvSpPr>
          <p:cNvPr id="6" name="Slide Number Placeholder 5"/>
          <p:cNvSpPr>
            <a:spLocks noGrp="1"/>
          </p:cNvSpPr>
          <p:nvPr>
            <p:ph type="sldNum" sz="quarter" idx="12"/>
          </p:nvPr>
        </p:nvSpPr>
        <p:spPr>
          <a:xfrm>
            <a:off x="8077200" y="1430866"/>
            <a:ext cx="2743200" cy="365125"/>
          </a:xfrm>
        </p:spPr>
        <p:txBody>
          <a:bodyPr/>
          <a:lstStyle/>
          <a:p>
            <a:fld id="{2865BFA2-BDEA-4AF1-A933-CAA45216BCAD}" type="slidenum">
              <a:rPr lang="el-GR" smtClean="0"/>
              <a:t>‹#›</a:t>
            </a:fld>
            <a:endParaRPr lang="el-GR"/>
          </a:p>
        </p:txBody>
      </p:sp>
    </p:spTree>
    <p:extLst>
      <p:ext uri="{BB962C8B-B14F-4D97-AF65-F5344CB8AC3E}">
        <p14:creationId xmlns:p14="http://schemas.microsoft.com/office/powerpoint/2010/main" val="2361531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3F0F0ECD-C7CD-4972-A9E0-DE07FE573E5C}" type="datetimeFigureOut">
              <a:rPr lang="el-GR" smtClean="0"/>
              <a:t>14/9/2021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65BFA2-BDEA-4AF1-A933-CAA45216BCAD}" type="slidenum">
              <a:rPr lang="el-GR" smtClean="0"/>
              <a:t>‹#›</a:t>
            </a:fld>
            <a:endParaRPr lang="el-GR"/>
          </a:p>
        </p:txBody>
      </p:sp>
    </p:spTree>
    <p:extLst>
      <p:ext uri="{BB962C8B-B14F-4D97-AF65-F5344CB8AC3E}">
        <p14:creationId xmlns:p14="http://schemas.microsoft.com/office/powerpoint/2010/main" val="1574141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a:t>Στυλ κύριου τίτλου</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F0F0ECD-C7CD-4972-A9E0-DE07FE573E5C}" type="datetimeFigureOut">
              <a:rPr lang="el-GR" smtClean="0"/>
              <a:t>14/9/2021</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2865BFA2-BDEA-4AF1-A933-CAA45216BCAD}" type="slidenum">
              <a:rPr lang="el-GR" smtClean="0"/>
              <a:t>‹#›</a:t>
            </a:fld>
            <a:endParaRPr lang="el-GR"/>
          </a:p>
        </p:txBody>
      </p:sp>
    </p:spTree>
    <p:extLst>
      <p:ext uri="{BB962C8B-B14F-4D97-AF65-F5344CB8AC3E}">
        <p14:creationId xmlns:p14="http://schemas.microsoft.com/office/powerpoint/2010/main" val="850070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a:t>Στυλ κύριου τίτλου</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F0F0ECD-C7CD-4972-A9E0-DE07FE573E5C}" type="datetimeFigureOut">
              <a:rPr lang="el-GR" smtClean="0"/>
              <a:t>14/9/2021</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2865BFA2-BDEA-4AF1-A933-CAA45216BCAD}" type="slidenum">
              <a:rPr lang="el-GR" smtClean="0"/>
              <a:t>‹#›</a:t>
            </a:fld>
            <a:endParaRPr lang="el-G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46950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a:t>Στυλ κύριου τίτλου</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F0F0ECD-C7CD-4972-A9E0-DE07FE573E5C}" type="datetimeFigureOut">
              <a:rPr lang="el-GR" smtClean="0"/>
              <a:t>14/9/2021</a:t>
            </a:fld>
            <a:endParaRPr lang="el-GR"/>
          </a:p>
        </p:txBody>
      </p:sp>
      <p:sp>
        <p:nvSpPr>
          <p:cNvPr id="6" name="Footer Placeholder 5"/>
          <p:cNvSpPr>
            <a:spLocks noGrp="1"/>
          </p:cNvSpPr>
          <p:nvPr>
            <p:ph type="ftr" sz="quarter" idx="11"/>
          </p:nvPr>
        </p:nvSpPr>
        <p:spPr>
          <a:xfrm>
            <a:off x="685800" y="378883"/>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2865BFA2-BDEA-4AF1-A933-CAA45216BCAD}" type="slidenum">
              <a:rPr lang="el-GR" smtClean="0"/>
              <a:t>‹#›</a:t>
            </a:fld>
            <a:endParaRPr lang="el-GR"/>
          </a:p>
        </p:txBody>
      </p:sp>
    </p:spTree>
    <p:extLst>
      <p:ext uri="{BB962C8B-B14F-4D97-AF65-F5344CB8AC3E}">
        <p14:creationId xmlns:p14="http://schemas.microsoft.com/office/powerpoint/2010/main" val="3732448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a:t>Στυλ κύριου τίτλου</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3" name="Date Placeholder 2"/>
          <p:cNvSpPr>
            <a:spLocks noGrp="1"/>
          </p:cNvSpPr>
          <p:nvPr>
            <p:ph type="dt" sz="half" idx="10"/>
          </p:nvPr>
        </p:nvSpPr>
        <p:spPr/>
        <p:txBody>
          <a:bodyPr/>
          <a:lstStyle/>
          <a:p>
            <a:fld id="{3F0F0ECD-C7CD-4972-A9E0-DE07FE573E5C}" type="datetimeFigureOut">
              <a:rPr lang="el-GR" smtClean="0"/>
              <a:t>14/9/2021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865BFA2-BDEA-4AF1-A933-CAA45216BCAD}" type="slidenum">
              <a:rPr lang="el-GR" smtClean="0"/>
              <a:t>‹#›</a:t>
            </a:fld>
            <a:endParaRPr lang="el-GR"/>
          </a:p>
        </p:txBody>
      </p:sp>
    </p:spTree>
    <p:extLst>
      <p:ext uri="{BB962C8B-B14F-4D97-AF65-F5344CB8AC3E}">
        <p14:creationId xmlns:p14="http://schemas.microsoft.com/office/powerpoint/2010/main" val="3242102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a:t>Στυλ κύριου τίτλου</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3" name="Date Placeholder 2"/>
          <p:cNvSpPr>
            <a:spLocks noGrp="1"/>
          </p:cNvSpPr>
          <p:nvPr>
            <p:ph type="dt" sz="half" idx="10"/>
          </p:nvPr>
        </p:nvSpPr>
        <p:spPr/>
        <p:txBody>
          <a:bodyPr/>
          <a:lstStyle/>
          <a:p>
            <a:fld id="{3F0F0ECD-C7CD-4972-A9E0-DE07FE573E5C}" type="datetimeFigureOut">
              <a:rPr lang="el-GR" smtClean="0"/>
              <a:t>14/9/2021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865BFA2-BDEA-4AF1-A933-CAA45216BCAD}" type="slidenum">
              <a:rPr lang="el-GR" smtClean="0"/>
              <a:t>‹#›</a:t>
            </a:fld>
            <a:endParaRPr lang="el-GR"/>
          </a:p>
        </p:txBody>
      </p:sp>
    </p:spTree>
    <p:extLst>
      <p:ext uri="{BB962C8B-B14F-4D97-AF65-F5344CB8AC3E}">
        <p14:creationId xmlns:p14="http://schemas.microsoft.com/office/powerpoint/2010/main" val="2184912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F0F0ECD-C7CD-4972-A9E0-DE07FE573E5C}" type="datetimeFigureOut">
              <a:rPr lang="el-GR" smtClean="0"/>
              <a:t>14/9/2021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65BFA2-BDEA-4AF1-A933-CAA45216BCAD}" type="slidenum">
              <a:rPr lang="el-GR" smtClean="0"/>
              <a:t>‹#›</a:t>
            </a:fld>
            <a:endParaRPr lang="el-GR"/>
          </a:p>
        </p:txBody>
      </p:sp>
    </p:spTree>
    <p:extLst>
      <p:ext uri="{BB962C8B-B14F-4D97-AF65-F5344CB8AC3E}">
        <p14:creationId xmlns:p14="http://schemas.microsoft.com/office/powerpoint/2010/main" val="2659197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a:t>Στυλ κύριου τίτλου</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F0F0ECD-C7CD-4972-A9E0-DE07FE573E5C}" type="datetimeFigureOut">
              <a:rPr lang="el-GR" smtClean="0"/>
              <a:t>14/9/2021</a:t>
            </a:fld>
            <a:endParaRPr lang="el-GR"/>
          </a:p>
        </p:txBody>
      </p:sp>
      <p:sp>
        <p:nvSpPr>
          <p:cNvPr id="5" name="Footer Placeholder 4"/>
          <p:cNvSpPr>
            <a:spLocks noGrp="1"/>
          </p:cNvSpPr>
          <p:nvPr>
            <p:ph type="ftr" sz="quarter" idx="11"/>
          </p:nvPr>
        </p:nvSpPr>
        <p:spPr>
          <a:xfrm>
            <a:off x="685800" y="381000"/>
            <a:ext cx="6991492" cy="36512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2865BFA2-BDEA-4AF1-A933-CAA45216BCAD}" type="slidenum">
              <a:rPr lang="el-GR" smtClean="0"/>
              <a:t>‹#›</a:t>
            </a:fld>
            <a:endParaRPr lang="el-GR"/>
          </a:p>
        </p:txBody>
      </p:sp>
    </p:spTree>
    <p:extLst>
      <p:ext uri="{BB962C8B-B14F-4D97-AF65-F5344CB8AC3E}">
        <p14:creationId xmlns:p14="http://schemas.microsoft.com/office/powerpoint/2010/main" val="1474019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3F0F0ECD-C7CD-4972-A9E0-DE07FE573E5C}" type="datetimeFigureOut">
              <a:rPr lang="el-GR" smtClean="0"/>
              <a:t>14/9/2021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865BFA2-BDEA-4AF1-A933-CAA45216BCAD}" type="slidenum">
              <a:rPr lang="el-GR" smtClean="0"/>
              <a:t>‹#›</a:t>
            </a:fld>
            <a:endParaRPr lang="el-GR"/>
          </a:p>
        </p:txBody>
      </p:sp>
    </p:spTree>
    <p:extLst>
      <p:ext uri="{BB962C8B-B14F-4D97-AF65-F5344CB8AC3E}">
        <p14:creationId xmlns:p14="http://schemas.microsoft.com/office/powerpoint/2010/main" val="19520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a:t>Στυλ κύριου τίτλου</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F0F0ECD-C7CD-4972-A9E0-DE07FE573E5C}" type="datetimeFigureOut">
              <a:rPr lang="el-GR" smtClean="0"/>
              <a:t>14/9/2021</a:t>
            </a:fld>
            <a:endParaRPr lang="el-GR"/>
          </a:p>
        </p:txBody>
      </p:sp>
      <p:sp>
        <p:nvSpPr>
          <p:cNvPr id="5" name="Footer Placeholder 4"/>
          <p:cNvSpPr>
            <a:spLocks noGrp="1"/>
          </p:cNvSpPr>
          <p:nvPr>
            <p:ph type="ftr" sz="quarter" idx="11"/>
          </p:nvPr>
        </p:nvSpPr>
        <p:spPr>
          <a:xfrm>
            <a:off x="685800" y="381001"/>
            <a:ext cx="6991492" cy="36406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2865BFA2-BDEA-4AF1-A933-CAA45216BCAD}" type="slidenum">
              <a:rPr lang="el-GR" smtClean="0"/>
              <a:t>‹#›</a:t>
            </a:fld>
            <a:endParaRPr lang="el-GR"/>
          </a:p>
        </p:txBody>
      </p:sp>
    </p:spTree>
    <p:extLst>
      <p:ext uri="{BB962C8B-B14F-4D97-AF65-F5344CB8AC3E}">
        <p14:creationId xmlns:p14="http://schemas.microsoft.com/office/powerpoint/2010/main" val="368549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3F0F0ECD-C7CD-4972-A9E0-DE07FE573E5C}" type="datetimeFigureOut">
              <a:rPr lang="el-GR" smtClean="0"/>
              <a:t>14/9/2021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65BFA2-BDEA-4AF1-A933-CAA45216BCAD}" type="slidenum">
              <a:rPr lang="el-GR" smtClean="0"/>
              <a:t>‹#›</a:t>
            </a:fld>
            <a:endParaRPr lang="el-GR"/>
          </a:p>
        </p:txBody>
      </p:sp>
    </p:spTree>
    <p:extLst>
      <p:ext uri="{BB962C8B-B14F-4D97-AF65-F5344CB8AC3E}">
        <p14:creationId xmlns:p14="http://schemas.microsoft.com/office/powerpoint/2010/main" val="117874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a:t>Στυλ κύριου τίτλου</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Content Placeholder 3"/>
          <p:cNvSpPr>
            <a:spLocks noGrp="1"/>
          </p:cNvSpPr>
          <p:nvPr>
            <p:ph sz="half" idx="2"/>
          </p:nvPr>
        </p:nvSpPr>
        <p:spPr>
          <a:xfrm>
            <a:off x="685800" y="3132666"/>
            <a:ext cx="5311775" cy="3086019"/>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Content Placeholder 5"/>
          <p:cNvSpPr>
            <a:spLocks noGrp="1"/>
          </p:cNvSpPr>
          <p:nvPr>
            <p:ph sz="quarter" idx="4"/>
          </p:nvPr>
        </p:nvSpPr>
        <p:spPr>
          <a:xfrm>
            <a:off x="6172200" y="3132666"/>
            <a:ext cx="5334000" cy="3086019"/>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3F0F0ECD-C7CD-4972-A9E0-DE07FE573E5C}" type="datetimeFigureOut">
              <a:rPr lang="el-GR" smtClean="0"/>
              <a:t>14/9/2021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865BFA2-BDEA-4AF1-A933-CAA45216BCAD}" type="slidenum">
              <a:rPr lang="el-GR" smtClean="0"/>
              <a:t>‹#›</a:t>
            </a:fld>
            <a:endParaRPr lang="el-GR"/>
          </a:p>
        </p:txBody>
      </p:sp>
    </p:spTree>
    <p:extLst>
      <p:ext uri="{BB962C8B-B14F-4D97-AF65-F5344CB8AC3E}">
        <p14:creationId xmlns:p14="http://schemas.microsoft.com/office/powerpoint/2010/main" val="2161031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3F0F0ECD-C7CD-4972-A9E0-DE07FE573E5C}" type="datetimeFigureOut">
              <a:rPr lang="el-GR" smtClean="0"/>
              <a:t>14/9/2021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865BFA2-BDEA-4AF1-A933-CAA45216BCAD}" type="slidenum">
              <a:rPr lang="el-GR" smtClean="0"/>
              <a:t>‹#›</a:t>
            </a:fld>
            <a:endParaRPr lang="el-GR"/>
          </a:p>
        </p:txBody>
      </p:sp>
    </p:spTree>
    <p:extLst>
      <p:ext uri="{BB962C8B-B14F-4D97-AF65-F5344CB8AC3E}">
        <p14:creationId xmlns:p14="http://schemas.microsoft.com/office/powerpoint/2010/main" val="2804779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F0ECD-C7CD-4972-A9E0-DE07FE573E5C}" type="datetimeFigureOut">
              <a:rPr lang="el-GR" smtClean="0"/>
              <a:t>14/9/2021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865BFA2-BDEA-4AF1-A933-CAA45216BCAD}" type="slidenum">
              <a:rPr lang="el-GR" smtClean="0"/>
              <a:t>‹#›</a:t>
            </a:fld>
            <a:endParaRPr lang="el-GR"/>
          </a:p>
        </p:txBody>
      </p:sp>
    </p:spTree>
    <p:extLst>
      <p:ext uri="{BB962C8B-B14F-4D97-AF65-F5344CB8AC3E}">
        <p14:creationId xmlns:p14="http://schemas.microsoft.com/office/powerpoint/2010/main" val="2839121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a:t>Στυλ κύριου τίτλου</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3F0F0ECD-C7CD-4972-A9E0-DE07FE573E5C}" type="datetimeFigureOut">
              <a:rPr lang="el-GR" smtClean="0"/>
              <a:t>14/9/2021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65BFA2-BDEA-4AF1-A933-CAA45216BCAD}" type="slidenum">
              <a:rPr lang="el-GR" smtClean="0"/>
              <a:t>‹#›</a:t>
            </a:fld>
            <a:endParaRPr lang="el-GR"/>
          </a:p>
        </p:txBody>
      </p:sp>
    </p:spTree>
    <p:extLst>
      <p:ext uri="{BB962C8B-B14F-4D97-AF65-F5344CB8AC3E}">
        <p14:creationId xmlns:p14="http://schemas.microsoft.com/office/powerpoint/2010/main" val="3995331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a:t>Στυλ κύριου τίτλου</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3F0F0ECD-C7CD-4972-A9E0-DE07FE573E5C}" type="datetimeFigureOut">
              <a:rPr lang="el-GR" smtClean="0"/>
              <a:t>14/9/2021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865BFA2-BDEA-4AF1-A933-CAA45216BCAD}" type="slidenum">
              <a:rPr lang="el-GR" smtClean="0"/>
              <a:t>‹#›</a:t>
            </a:fld>
            <a:endParaRPr lang="el-GR"/>
          </a:p>
        </p:txBody>
      </p:sp>
    </p:spTree>
    <p:extLst>
      <p:ext uri="{BB962C8B-B14F-4D97-AF65-F5344CB8AC3E}">
        <p14:creationId xmlns:p14="http://schemas.microsoft.com/office/powerpoint/2010/main" val="116341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F0F0ECD-C7CD-4972-A9E0-DE07FE573E5C}" type="datetimeFigureOut">
              <a:rPr lang="el-GR" smtClean="0"/>
              <a:t>14/9/2021</a:t>
            </a:fld>
            <a:endParaRPr lang="el-G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865BFA2-BDEA-4AF1-A933-CAA45216BCAD}" type="slidenum">
              <a:rPr lang="el-GR" smtClean="0"/>
              <a:t>‹#›</a:t>
            </a:fld>
            <a:endParaRPr lang="el-GR"/>
          </a:p>
        </p:txBody>
      </p:sp>
    </p:spTree>
    <p:extLst>
      <p:ext uri="{BB962C8B-B14F-4D97-AF65-F5344CB8AC3E}">
        <p14:creationId xmlns:p14="http://schemas.microsoft.com/office/powerpoint/2010/main" val="584983139"/>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TBikbn5XJh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ctrTitle"/>
          </p:nvPr>
        </p:nvSpPr>
        <p:spPr>
          <a:xfrm>
            <a:off x="1371600" y="1456564"/>
            <a:ext cx="10310648" cy="1825096"/>
          </a:xfrm>
        </p:spPr>
        <p:txBody>
          <a:bodyPr>
            <a:normAutofit/>
          </a:bodyPr>
          <a:lstStyle/>
          <a:p>
            <a:pPr algn="ctr"/>
            <a:r>
              <a:rPr lang="en-US" sz="6000" b="1" dirty="0"/>
              <a:t>Space in ancient Greece</a:t>
            </a:r>
            <a:endParaRPr lang="el-GR" sz="6000" b="1" dirty="0"/>
          </a:p>
        </p:txBody>
      </p:sp>
      <p:sp>
        <p:nvSpPr>
          <p:cNvPr id="6" name="Υπότιτλος 5"/>
          <p:cNvSpPr>
            <a:spLocks noGrp="1"/>
          </p:cNvSpPr>
          <p:nvPr>
            <p:ph type="subTitle" idx="1"/>
          </p:nvPr>
        </p:nvSpPr>
        <p:spPr>
          <a:xfrm>
            <a:off x="1371600" y="3632201"/>
            <a:ext cx="9448800" cy="1554654"/>
          </a:xfrm>
        </p:spPr>
        <p:txBody>
          <a:bodyPr>
            <a:normAutofit/>
          </a:bodyPr>
          <a:lstStyle/>
          <a:p>
            <a:r>
              <a:rPr lang="el-GR" dirty="0"/>
              <a:t>ΣΥΝΤΕΛΕΣΤΕΣ: ΜΑΣΛΙΓΚΑ ΔΗΜΗΤΡΑ &amp; ΜΟΥΚΑΤΑΤΖΗ ΜΑΡΙΑ</a:t>
            </a:r>
          </a:p>
          <a:p>
            <a:r>
              <a:rPr lang="el-GR" dirty="0"/>
              <a:t>ΤΜΗΜΑ: Γ2</a:t>
            </a:r>
          </a:p>
          <a:p>
            <a:r>
              <a:rPr lang="el-GR" dirty="0"/>
              <a:t>ΣΧΟΛΕΙΟ: 1</a:t>
            </a:r>
            <a:r>
              <a:rPr lang="el-GR" baseline="30000" dirty="0"/>
              <a:t>Ο</a:t>
            </a:r>
            <a:r>
              <a:rPr lang="el-GR" dirty="0"/>
              <a:t> ΓΥΜΝΑΣΙΟ ΧΑΛΚΗΔΟΝΑΣ</a:t>
            </a:r>
          </a:p>
        </p:txBody>
      </p:sp>
    </p:spTree>
    <p:extLst>
      <p:ext uri="{BB962C8B-B14F-4D97-AF65-F5344CB8AC3E}">
        <p14:creationId xmlns:p14="http://schemas.microsoft.com/office/powerpoint/2010/main" val="3931687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25854" y="214275"/>
            <a:ext cx="3547533" cy="1582994"/>
          </a:xfrm>
        </p:spPr>
        <p:txBody>
          <a:bodyPr/>
          <a:lstStyle/>
          <a:p>
            <a:pPr algn="ctr"/>
            <a:r>
              <a:rPr lang="el-GR" sz="4000" b="1" dirty="0"/>
              <a:t>ΛΕΥΚΙΠΠΟΣ</a:t>
            </a:r>
            <a:endParaRPr lang="el-GR" b="1" dirty="0"/>
          </a:p>
        </p:txBody>
      </p:sp>
      <p:pic>
        <p:nvPicPr>
          <p:cNvPr id="9218" name="Picture 2" descr="Αποτέλεσμα εικόνας για λευκιππος"/>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344514" y="1005772"/>
            <a:ext cx="4114800" cy="4937828"/>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p:cNvSpPr>
            <a:spLocks noGrp="1"/>
          </p:cNvSpPr>
          <p:nvPr>
            <p:ph type="body" sz="half" idx="2"/>
          </p:nvPr>
        </p:nvSpPr>
        <p:spPr>
          <a:xfrm>
            <a:off x="157655" y="2317532"/>
            <a:ext cx="6400799" cy="4355498"/>
          </a:xfrm>
        </p:spPr>
        <p:txBody>
          <a:bodyPr>
            <a:noAutofit/>
          </a:bodyPr>
          <a:lstStyle/>
          <a:p>
            <a:r>
              <a:rPr lang="el-GR" sz="2400" dirty="0"/>
              <a:t>Ο Λεύκιππος ήταν Έλληνας φιλόσοφος του 5 ου αιώνα π.Χ. , εισηγητής της ατομικής θεωρίας, δάσκαλος του Δημόκριτου. Διατύπωσε πρώτος την υπόθεσή ότι η ύλη αποτελείται από μικροσκοπικά, αόρατα, άφθαρτα σωμάτια, τα άτομα, τα οποία γεννήθηκαν αυτόματα και τυχαία. Τα άτομα δεν έχουν καμία ποιοτική διαφορά μεταξύ τους παρά μόνο στο μέγεθος και στο σχήμα τους.</a:t>
            </a:r>
          </a:p>
        </p:txBody>
      </p:sp>
    </p:spTree>
    <p:extLst>
      <p:ext uri="{BB962C8B-B14F-4D97-AF65-F5344CB8AC3E}">
        <p14:creationId xmlns:p14="http://schemas.microsoft.com/office/powerpoint/2010/main" val="1541418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Bikbn5XJhg"/>
          <p:cNvPicPr>
            <a:picLocks noGrp="1" noRot="1" noChangeAspect="1"/>
          </p:cNvPicPr>
          <p:nvPr>
            <p:ph idx="4294967295"/>
            <a:videoFile r:link="rId1"/>
          </p:nvPr>
        </p:nvPicPr>
        <p:blipFill>
          <a:blip r:embed="rId3"/>
          <a:stretch>
            <a:fillRect/>
          </a:stretch>
        </p:blipFill>
        <p:spPr>
          <a:xfrm>
            <a:off x="0" y="-839788"/>
            <a:ext cx="12866688" cy="8764588"/>
          </a:xfrm>
          <a:prstGeom prst="rect">
            <a:avLst/>
          </a:prstGeom>
        </p:spPr>
      </p:pic>
    </p:spTree>
    <p:extLst>
      <p:ext uri="{BB962C8B-B14F-4D97-AF65-F5344CB8AC3E}">
        <p14:creationId xmlns:p14="http://schemas.microsoft.com/office/powerpoint/2010/main" val="137822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86910" y="764373"/>
            <a:ext cx="9819290" cy="1293028"/>
          </a:xfrm>
        </p:spPr>
        <p:txBody>
          <a:bodyPr>
            <a:normAutofit fontScale="90000"/>
          </a:bodyPr>
          <a:lstStyle/>
          <a:p>
            <a:pPr algn="ctr"/>
            <a:r>
              <a:rPr lang="en-US" sz="6000" b="1" dirty="0"/>
              <a:t>Space in ancient Greece</a:t>
            </a:r>
            <a:endParaRPr lang="el-GR" sz="6000" b="1" dirty="0"/>
          </a:p>
        </p:txBody>
      </p:sp>
      <p:pic>
        <p:nvPicPr>
          <p:cNvPr id="6" name="Θέση περιεχομένου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65234" y="2270234"/>
            <a:ext cx="5373413" cy="3503695"/>
          </a:xfrm>
        </p:spPr>
      </p:pic>
      <p:pic>
        <p:nvPicPr>
          <p:cNvPr id="7" name="Θέση περιεχομένου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6793" y="2270234"/>
            <a:ext cx="5431221" cy="3503410"/>
          </a:xfrm>
        </p:spPr>
      </p:pic>
    </p:spTree>
    <p:extLst>
      <p:ext uri="{BB962C8B-B14F-4D97-AF65-F5344CB8AC3E}">
        <p14:creationId xmlns:p14="http://schemas.microsoft.com/office/powerpoint/2010/main" val="343435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82158" y="269182"/>
            <a:ext cx="4097996" cy="1371600"/>
          </a:xfrm>
        </p:spPr>
        <p:txBody>
          <a:bodyPr>
            <a:normAutofit/>
          </a:bodyPr>
          <a:lstStyle/>
          <a:p>
            <a:pPr algn="ctr"/>
            <a:r>
              <a:rPr lang="el-GR" sz="4000" b="1" dirty="0"/>
              <a:t>ΔΗΜΟΚΡΙΤΟΣ</a:t>
            </a:r>
          </a:p>
        </p:txBody>
      </p:sp>
      <p:pic>
        <p:nvPicPr>
          <p:cNvPr id="1026" name="Picture 2" descr="Αποτέλεσμα εικόνας για δημόκριτος"/>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327884" y="809187"/>
            <a:ext cx="3958875" cy="5472113"/>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p:cNvSpPr>
            <a:spLocks noGrp="1"/>
          </p:cNvSpPr>
          <p:nvPr>
            <p:ph type="body" sz="half" idx="2"/>
          </p:nvPr>
        </p:nvSpPr>
        <p:spPr>
          <a:xfrm>
            <a:off x="314599" y="2538248"/>
            <a:ext cx="6417276" cy="3957146"/>
          </a:xfrm>
        </p:spPr>
        <p:txBody>
          <a:bodyPr>
            <a:noAutofit/>
          </a:bodyPr>
          <a:lstStyle/>
          <a:p>
            <a:r>
              <a:rPr lang="el-GR" sz="2400" dirty="0"/>
              <a:t>Ο Δημόκριτος γεννήθηκε στα Άβδηρα της Θράκης το 460 π.Χ. και ήταν μαθητής του Λεύκιππου. Ήταν ο πρώτος που αντιλήφθηκε ότι ο Γαλαξίας είναι το φως από μακρινά αστέρια και ότι λόγω αποστάσεως δεν διακρίνονται ως αστέρες αλλά συμφωτίζονται και δίνουν την εντύπωση νέφους. Επίσης ήταν ανάμεσα σε αυτούς που ανέφεραν ότι το σύμπαν έχει και άλλους «κόσμους» και μάλιστα ορισμένους κατοικημένους.</a:t>
            </a:r>
          </a:p>
        </p:txBody>
      </p:sp>
    </p:spTree>
    <p:extLst>
      <p:ext uri="{BB962C8B-B14F-4D97-AF65-F5344CB8AC3E}">
        <p14:creationId xmlns:p14="http://schemas.microsoft.com/office/powerpoint/2010/main" val="751824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3151" y="446088"/>
            <a:ext cx="3547533" cy="1319650"/>
          </a:xfrm>
        </p:spPr>
        <p:txBody>
          <a:bodyPr>
            <a:normAutofit/>
          </a:bodyPr>
          <a:lstStyle/>
          <a:p>
            <a:pPr algn="ctr"/>
            <a:r>
              <a:rPr lang="el-GR" sz="4000" b="1" dirty="0"/>
              <a:t>ΑΝΑΞΑΓΟΡΑΣ</a:t>
            </a:r>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0257" y="1355834"/>
            <a:ext cx="3879384" cy="4587765"/>
          </a:xfrm>
        </p:spPr>
      </p:pic>
      <p:sp>
        <p:nvSpPr>
          <p:cNvPr id="4" name="Θέση κειμένου 3"/>
          <p:cNvSpPr>
            <a:spLocks noGrp="1"/>
          </p:cNvSpPr>
          <p:nvPr>
            <p:ph type="body" sz="half" idx="2"/>
          </p:nvPr>
        </p:nvSpPr>
        <p:spPr>
          <a:xfrm>
            <a:off x="895661" y="2301766"/>
            <a:ext cx="5103812" cy="4280337"/>
          </a:xfrm>
        </p:spPr>
        <p:txBody>
          <a:bodyPr>
            <a:noAutofit/>
          </a:bodyPr>
          <a:lstStyle/>
          <a:p>
            <a:r>
              <a:rPr lang="el-GR" sz="2800" dirty="0"/>
              <a:t>Ο Αναξαγόρας ήταν σπουδαίος αρχαίος Έλληνας φιλόσοφος και αστρονόμος. Γεννήθηκε στην Ιωνία το 500 π.Χ. και ήταν γιος του Ηγησίβουλου ή Εύουλου. Ήταν ο πρώτος που υποστήριξε ότι ο ήλιος είναι πολύ μεγαλύτερος από τη Γη και φλεγόμενος.</a:t>
            </a:r>
          </a:p>
        </p:txBody>
      </p:sp>
    </p:spTree>
    <p:extLst>
      <p:ext uri="{BB962C8B-B14F-4D97-AF65-F5344CB8AC3E}">
        <p14:creationId xmlns:p14="http://schemas.microsoft.com/office/powerpoint/2010/main" val="185047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10089" y="0"/>
            <a:ext cx="3547533" cy="1618396"/>
          </a:xfrm>
        </p:spPr>
        <p:txBody>
          <a:bodyPr/>
          <a:lstStyle/>
          <a:p>
            <a:pPr algn="ctr"/>
            <a:r>
              <a:rPr lang="el-GR" sz="4000" b="1" dirty="0"/>
              <a:t>ΕΥΔΟΞΟΣ</a:t>
            </a:r>
            <a:endParaRPr lang="el-GR" b="1" dirty="0"/>
          </a:p>
        </p:txBody>
      </p:sp>
      <p:pic>
        <p:nvPicPr>
          <p:cNvPr id="2050" name="Picture 2" descr="Αποτέλεσμα εικόνας για ευδοξος"/>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811128" y="914400"/>
            <a:ext cx="3492747" cy="4653696"/>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p:cNvSpPr>
            <a:spLocks noGrp="1"/>
          </p:cNvSpPr>
          <p:nvPr>
            <p:ph type="body" sz="half" idx="2"/>
          </p:nvPr>
        </p:nvSpPr>
        <p:spPr>
          <a:xfrm>
            <a:off x="193401" y="1903412"/>
            <a:ext cx="6964143" cy="4954588"/>
          </a:xfrm>
        </p:spPr>
        <p:txBody>
          <a:bodyPr>
            <a:noAutofit/>
          </a:bodyPr>
          <a:lstStyle/>
          <a:p>
            <a:r>
              <a:rPr lang="el-GR" sz="2400" dirty="0"/>
              <a:t>Ο Εύδοξος γεννήθηκε το 407 π.Χ. στη Κνίδο της Μικράς Ασίας όπου και πέθανε το 335 π.Χ. Πίστευε ότι η πρώτη αρχή του κόσμου ήταν το πυρ. Η έλξη του πυρός προς τα γειτονικά του σώματα δημιούργησε το σύμπαν. Επικεντρώθηκε στο να σώζει τα φαινόμενα και όχι να τα εξηγεί και έτσι επινόησε τη θεωρία των ομόκεντρων σφαιρών για να εξηγήσει τις κινήσεις των ουράνιων σωμάτων.</a:t>
            </a:r>
          </a:p>
        </p:txBody>
      </p:sp>
    </p:spTree>
    <p:extLst>
      <p:ext uri="{BB962C8B-B14F-4D97-AF65-F5344CB8AC3E}">
        <p14:creationId xmlns:p14="http://schemas.microsoft.com/office/powerpoint/2010/main" val="2249573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25400" y="367260"/>
            <a:ext cx="3451551" cy="1618396"/>
          </a:xfrm>
        </p:spPr>
        <p:txBody>
          <a:bodyPr>
            <a:normAutofit/>
          </a:bodyPr>
          <a:lstStyle/>
          <a:p>
            <a:r>
              <a:rPr lang="el-GR" sz="4000" b="1" dirty="0"/>
              <a:t>ΑΡΙΣΤΑΡΧΟΣ Ο ΣΑΜΙΟΣ</a:t>
            </a:r>
          </a:p>
        </p:txBody>
      </p:sp>
      <p:pic>
        <p:nvPicPr>
          <p:cNvPr id="3074" name="Picture 2" descr="Αποτέλεσμα εικόνας για αρίσταρχος ο σάμιος"/>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54569" y="945931"/>
            <a:ext cx="3810000" cy="4425484"/>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p:cNvSpPr>
            <a:spLocks noGrp="1"/>
          </p:cNvSpPr>
          <p:nvPr>
            <p:ph type="body" sz="half" idx="2"/>
          </p:nvPr>
        </p:nvSpPr>
        <p:spPr>
          <a:xfrm>
            <a:off x="272229" y="2498834"/>
            <a:ext cx="6333522" cy="3811588"/>
          </a:xfrm>
        </p:spPr>
        <p:txBody>
          <a:bodyPr>
            <a:noAutofit/>
          </a:bodyPr>
          <a:lstStyle/>
          <a:p>
            <a:r>
              <a:rPr lang="el-GR" sz="2400" dirty="0"/>
              <a:t>Ο Αρίσταρχος ο Σάμιος ήταν ένας από τους μεγαλύτερους αστρονόμους όλων των εποχών και από τα φωτεινότερα πνεύματα της Ελληνικής και Παγκόσμιας αρχαιότητας. Γεννήθηκε στη Σάμο το 310 π.Χ. και είναι ο πρώτος επιστήμονας ο οποίος πρότεινε το ηλιοκεντρικό μοντέλο του ηλιακού συστήματος θέτοντας τον Ήλιο και όχι τη Γη στο κέντρο του γνωστού Σύμπαντος.  </a:t>
            </a:r>
          </a:p>
        </p:txBody>
      </p:sp>
    </p:spTree>
    <p:extLst>
      <p:ext uri="{BB962C8B-B14F-4D97-AF65-F5344CB8AC3E}">
        <p14:creationId xmlns:p14="http://schemas.microsoft.com/office/powerpoint/2010/main" val="3562308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5496" y="130778"/>
            <a:ext cx="3782628" cy="1618396"/>
          </a:xfrm>
        </p:spPr>
        <p:txBody>
          <a:bodyPr/>
          <a:lstStyle/>
          <a:p>
            <a:pPr algn="ctr"/>
            <a:r>
              <a:rPr lang="el-GR" sz="4000" b="1" dirty="0"/>
              <a:t>ΕΡΑΤΟΣΘΕΝΗΣ</a:t>
            </a:r>
            <a:endParaRPr lang="el-GR" b="1" dirty="0"/>
          </a:p>
        </p:txBody>
      </p:sp>
      <p:pic>
        <p:nvPicPr>
          <p:cNvPr id="4098" name="Picture 2" descr="Αποτέλεσμα εικόνας για ερατοσθένης"/>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819698" y="1135117"/>
            <a:ext cx="3720662" cy="4335517"/>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p:cNvSpPr>
            <a:spLocks noGrp="1"/>
          </p:cNvSpPr>
          <p:nvPr>
            <p:ph type="body" sz="half" idx="2"/>
          </p:nvPr>
        </p:nvSpPr>
        <p:spPr>
          <a:xfrm>
            <a:off x="204952" y="2404241"/>
            <a:ext cx="6873765" cy="4028090"/>
          </a:xfrm>
        </p:spPr>
        <p:txBody>
          <a:bodyPr>
            <a:normAutofit/>
          </a:bodyPr>
          <a:lstStyle/>
          <a:p>
            <a:r>
              <a:rPr lang="el-GR" sz="2400" dirty="0"/>
              <a:t>Ο Ερατοσθένης γεννήθηκε στη Κυρήνη της Αλεξάνδρειας στη βόρεια Αφρική το 276 π.Χ. και ήταν αρχαίος Έλληνας μαθηματικός, γεωγράφος, αστρονόμος, μουσικός, ποιητής, ιστορικός, φιλόλογος και συγγραφέας και θεωρείται ο πρώτος άνθρωπος στην ιστορία που υπολόγισε το μέγεθος της Γης και κατασκεύασε ένα σύστημα συντεταγμένων με παράλληλους και μεσημβρινούς.</a:t>
            </a:r>
          </a:p>
        </p:txBody>
      </p:sp>
    </p:spTree>
    <p:extLst>
      <p:ext uri="{BB962C8B-B14F-4D97-AF65-F5344CB8AC3E}">
        <p14:creationId xmlns:p14="http://schemas.microsoft.com/office/powerpoint/2010/main" val="453949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4682" y="162309"/>
            <a:ext cx="3547533" cy="1618396"/>
          </a:xfrm>
        </p:spPr>
        <p:txBody>
          <a:bodyPr/>
          <a:lstStyle/>
          <a:p>
            <a:pPr algn="ctr"/>
            <a:r>
              <a:rPr lang="el-GR" sz="4000" b="1" dirty="0"/>
              <a:t>ΙΠΠΑΡΧΟΣ</a:t>
            </a:r>
            <a:endParaRPr lang="el-GR" b="1" dirty="0"/>
          </a:p>
        </p:txBody>
      </p:sp>
      <p:pic>
        <p:nvPicPr>
          <p:cNvPr id="5122" name="Picture 2" descr="Αποτέλεσμα εικόνας για ιππαρχος ο ροδιος"/>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371489" y="714594"/>
            <a:ext cx="3710152" cy="5472113"/>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p:cNvSpPr>
            <a:spLocks noGrp="1"/>
          </p:cNvSpPr>
          <p:nvPr>
            <p:ph type="body" sz="half" idx="2"/>
          </p:nvPr>
        </p:nvSpPr>
        <p:spPr>
          <a:xfrm>
            <a:off x="236482" y="2097614"/>
            <a:ext cx="8135007" cy="4460841"/>
          </a:xfrm>
        </p:spPr>
        <p:txBody>
          <a:bodyPr>
            <a:noAutofit/>
          </a:bodyPr>
          <a:lstStyle/>
          <a:p>
            <a:r>
              <a:rPr lang="el-GR" sz="2400" dirty="0"/>
              <a:t>Ο Ίππαρχος γεννήθηκε το 190 π.Χ. και ήταν Έλληνας αστρονόμος, γεωγράφος, χαρτογράφος και μαθηματικός. Το πιο σημαντικό του έργο για το οποίο η ανθρωπότητα του χρωστάει αιώνια ευγνωμοσύνη, ήταν η απόφασή του να αριθμήσει όλους τους αστέρες και να προσδιορίσει τη θέση ενός εκάστου στον ουρανό, καθώς και την λαμπρότητα τους ώστε οι μετέπειτα αστρονόμοι να γνωρίζουν τους ορατούς αστέρες και να μπορούν να αποφαίνονται, αν ένας αστέρας υπήρχε άλλοτε ή ήταν νέος, καθώς επίσης και αν οι αστέρες βρίσκονται πάντα στην ίδια θέση δια μέσου των αιώνων.</a:t>
            </a:r>
          </a:p>
        </p:txBody>
      </p:sp>
    </p:spTree>
    <p:extLst>
      <p:ext uri="{BB962C8B-B14F-4D97-AF65-F5344CB8AC3E}">
        <p14:creationId xmlns:p14="http://schemas.microsoft.com/office/powerpoint/2010/main" val="4029581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25214" y="237667"/>
            <a:ext cx="4193628" cy="1618396"/>
          </a:xfrm>
        </p:spPr>
        <p:txBody>
          <a:bodyPr/>
          <a:lstStyle/>
          <a:p>
            <a:pPr algn="ctr"/>
            <a:r>
              <a:rPr lang="el-GR" sz="4000" b="1" dirty="0"/>
              <a:t>ΘΑΛΗΣ Ο</a:t>
            </a:r>
            <a:br>
              <a:rPr lang="el-GR" sz="4000" b="1" dirty="0"/>
            </a:br>
            <a:r>
              <a:rPr lang="el-GR" sz="4000" b="1" dirty="0"/>
              <a:t> ΜΙΛΗΣΙΟΣ</a:t>
            </a:r>
          </a:p>
        </p:txBody>
      </p:sp>
      <p:pic>
        <p:nvPicPr>
          <p:cNvPr id="6146" name="Picture 2" descr="Αποτέλεσμα εικόνας για θαλής ο μιλήσιος"/>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901546" y="725213"/>
            <a:ext cx="3891061" cy="5155323"/>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κειμένου 3"/>
          <p:cNvSpPr>
            <a:spLocks noGrp="1"/>
          </p:cNvSpPr>
          <p:nvPr>
            <p:ph type="body" sz="half" idx="2"/>
          </p:nvPr>
        </p:nvSpPr>
        <p:spPr>
          <a:xfrm>
            <a:off x="141890" y="2301766"/>
            <a:ext cx="7759656" cy="4367048"/>
          </a:xfrm>
        </p:spPr>
        <p:txBody>
          <a:bodyPr>
            <a:noAutofit/>
          </a:bodyPr>
          <a:lstStyle/>
          <a:p>
            <a:r>
              <a:rPr lang="el-GR" sz="2400" dirty="0"/>
              <a:t>Ο Θαλής ο Μιλήσιος γεννήθηκε το 624 π.Χ. και είναι ο αρχαιότερος προσωκρατικός φιλόσοφος, ο πρώτος των επτά σοφών της αρχαιότητας, μαθηματικός, φυσικός, αστρονόμος, μηχανικός, μετεωρολόγος και ιδρυτής Ιωνικής σχολής της φυσικής φιλοσοφίας στη Μίλητο. Προσπάθησε να κατανοήσει τον κόσμο μέσα από τα μάτια της επιστήμης και να εξηγήσει φυσικά φαινόμενα όπως την έκλειψη  του ηλίου, χωρίς να χρησιμοποιήσει αναφορές στη μυθολογία, όπως γινόταν μέχρι την εποχή του.   </a:t>
            </a:r>
          </a:p>
        </p:txBody>
      </p:sp>
    </p:spTree>
    <p:extLst>
      <p:ext uri="{BB962C8B-B14F-4D97-AF65-F5344CB8AC3E}">
        <p14:creationId xmlns:p14="http://schemas.microsoft.com/office/powerpoint/2010/main" val="2004442541"/>
      </p:ext>
    </p:extLst>
  </p:cSld>
  <p:clrMapOvr>
    <a:masterClrMapping/>
  </p:clrMapOvr>
</p:sld>
</file>

<file path=ppt/theme/theme1.xml><?xml version="1.0" encoding="utf-8"?>
<a:theme xmlns:a="http://schemas.openxmlformats.org/drawingml/2006/main" name="Ίχνος ατμού">
  <a:themeElements>
    <a:clrScheme name="Ίχνος ατμού">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Ίχνος ατμού">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Ίχνος ατμού">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TM04033937[[fn=Ίχνος ατμού]]</Template>
  <TotalTime>171</TotalTime>
  <Words>591</Words>
  <Application>Microsoft Office PowerPoint</Application>
  <PresentationFormat>Ευρεία οθόνη</PresentationFormat>
  <Paragraphs>21</Paragraphs>
  <Slides>11</Slides>
  <Notes>0</Notes>
  <HiddenSlides>0</HiddenSlides>
  <MMClips>1</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11</vt:i4>
      </vt:variant>
    </vt:vector>
  </HeadingPairs>
  <TitlesOfParts>
    <vt:vector size="14" baseType="lpstr">
      <vt:lpstr>Arial</vt:lpstr>
      <vt:lpstr>Century Gothic</vt:lpstr>
      <vt:lpstr>Ίχνος ατμού</vt:lpstr>
      <vt:lpstr>Space in ancient Greece</vt:lpstr>
      <vt:lpstr>Space in ancient Greece</vt:lpstr>
      <vt:lpstr>ΔΗΜΟΚΡΙΤΟΣ</vt:lpstr>
      <vt:lpstr>ΑΝΑΞΑΓΟΡΑΣ</vt:lpstr>
      <vt:lpstr>ΕΥΔΟΞΟΣ</vt:lpstr>
      <vt:lpstr>ΑΡΙΣΤΑΡΧΟΣ Ο ΣΑΜΙΟΣ</vt:lpstr>
      <vt:lpstr>ΕΡΑΤΟΣΘΕΝΗΣ</vt:lpstr>
      <vt:lpstr>ΙΠΠΑΡΧΟΣ</vt:lpstr>
      <vt:lpstr>ΘΑΛΗΣ Ο  ΜΙΛΗΣΙΟΣ</vt:lpstr>
      <vt:lpstr>ΛΕΥΚΙΠΠΟΣ</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in ancient Greece</dc:title>
  <dc:creator>ΒΙΚΗ</dc:creator>
  <cp:lastModifiedBy>tkex74@gmail.com</cp:lastModifiedBy>
  <cp:revision>34</cp:revision>
  <dcterms:created xsi:type="dcterms:W3CDTF">2020-02-02T15:31:31Z</dcterms:created>
  <dcterms:modified xsi:type="dcterms:W3CDTF">2021-09-14T20:14:49Z</dcterms:modified>
</cp:coreProperties>
</file>