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35"/>
  </p:notesMasterIdLst>
  <p:sldIdLst>
    <p:sldId id="256" r:id="rId2"/>
    <p:sldId id="260" r:id="rId3"/>
    <p:sldId id="257" r:id="rId4"/>
    <p:sldId id="259" r:id="rId5"/>
    <p:sldId id="263" r:id="rId6"/>
    <p:sldId id="261"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262" r:id="rId20"/>
    <p:sldId id="269" r:id="rId21"/>
    <p:sldId id="264" r:id="rId22"/>
    <p:sldId id="275" r:id="rId23"/>
    <p:sldId id="318" r:id="rId24"/>
    <p:sldId id="319" r:id="rId25"/>
    <p:sldId id="320" r:id="rId26"/>
    <p:sldId id="321" r:id="rId27"/>
    <p:sldId id="322" r:id="rId28"/>
    <p:sldId id="271" r:id="rId29"/>
    <p:sldId id="323" r:id="rId30"/>
    <p:sldId id="324" r:id="rId31"/>
    <p:sldId id="325" r:id="rId32"/>
    <p:sldId id="326" r:id="rId33"/>
    <p:sldId id="284" r:id="rId34"/>
  </p:sldIdLst>
  <p:sldSz cx="9144000" cy="5143500" type="screen16x9"/>
  <p:notesSz cx="6858000" cy="9144000"/>
  <p:embeddedFontLst>
    <p:embeddedFont>
      <p:font typeface="Anton" panose="020B0604020202020204" charset="0"/>
      <p:regular r:id="rId36"/>
    </p:embeddedFont>
    <p:embeddedFont>
      <p:font typeface="Bahnschrift" panose="020B0502040204020203" pitchFamily="34" charset="0"/>
      <p:regular r:id="rId37"/>
      <p:bold r:id="rId38"/>
    </p:embeddedFont>
    <p:embeddedFont>
      <p:font typeface="Bahnschrift Light" panose="020B0502040204020203" pitchFamily="34" charset="0"/>
      <p:regular r:id="rId39"/>
    </p:embeddedFont>
    <p:embeddedFont>
      <p:font typeface="Bahnschrift SemiLight SemiConde" panose="020B0502040204020203" pitchFamily="34" charset="0"/>
      <p:regular r:id="rId40"/>
    </p:embeddedFont>
    <p:embeddedFont>
      <p:font typeface="Calibri Light" panose="020F0302020204030204" pitchFamily="34" charset="0"/>
      <p:regular r:id="rId41"/>
      <p:italic r:id="rId42"/>
    </p:embeddedFont>
    <p:embeddedFont>
      <p:font typeface="Impact" panose="020B0806030902050204" pitchFamily="34" charset="0"/>
      <p:regular r:id="rId43"/>
    </p:embeddedFont>
    <p:embeddedFont>
      <p:font typeface="Nunito" panose="020B0604020202020204" charset="0"/>
      <p:regular r:id="rId44"/>
      <p:bold r:id="rId45"/>
      <p:italic r:id="rId46"/>
      <p:boldItalic r:id="rId47"/>
    </p:embeddedFont>
    <p:embeddedFont>
      <p:font typeface="Nunito SemiBold" panose="020B0604020202020204" charset="0"/>
      <p:regular r:id="rId48"/>
      <p:bold r:id="rId49"/>
      <p:italic r:id="rId50"/>
      <p:boldItalic r:id="rId51"/>
    </p:embeddedFont>
    <p:embeddedFont>
      <p:font typeface="Roboto Condensed Light" panose="02000000000000000000" pitchFamily="2" charset="0"/>
      <p:regular r:id="rId52"/>
      <p: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1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E03B79-F523-482E-985C-B74CCE35D534}">
  <a:tblStyle styleId="{B3E03B79-F523-482E-985C-B74CCE35D5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snapToGrid="0">
      <p:cViewPr varScale="1">
        <p:scale>
          <a:sx n="159" d="100"/>
          <a:sy n="159" d="100"/>
        </p:scale>
        <p:origin x="192" y="126"/>
      </p:cViewPr>
      <p:guideLst>
        <p:guide orient="horz" pos="1620"/>
        <p:guide pos="2880"/>
        <p:guide pos="1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a0a4b81f4f_3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a0a4b81f4f_3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a0a4b81f4f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a0a4b81f4f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a0a4b81f4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a0a4b81f4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8da62ad62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8da62ad62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9bc6e6b0fd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9bc6e6b0fd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9bc6e6b0fd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9bc6e6b0fd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9bc6e6b0fd_1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9bc6e6b0fd_1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a010514b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a010514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da62ad6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8da62ad6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a3929751a4_2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a3929751a4_2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8da62ad62d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8da62ad62d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381000" y="685800"/>
            <a:ext cx="6096000" cy="3429000"/>
          </a:xfrm>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2"/>
          <p:cNvSpPr txBox="1">
            <a:spLocks noGrp="1"/>
          </p:cNvSpPr>
          <p:nvPr>
            <p:ph type="ctrTitle"/>
          </p:nvPr>
        </p:nvSpPr>
        <p:spPr>
          <a:xfrm>
            <a:off x="2093100" y="540000"/>
            <a:ext cx="495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Impact"/>
              <a:buNone/>
              <a:defRPr sz="5200"/>
            </a:lvl1pPr>
            <a:lvl2pPr lvl="1" algn="ctr">
              <a:spcBef>
                <a:spcPts val="0"/>
              </a:spcBef>
              <a:spcAft>
                <a:spcPts val="0"/>
              </a:spcAft>
              <a:buSzPts val="5200"/>
              <a:buFont typeface="Impact"/>
              <a:buNone/>
              <a:defRPr sz="5200">
                <a:latin typeface="Impact"/>
                <a:ea typeface="Impact"/>
                <a:cs typeface="Impact"/>
                <a:sym typeface="Impact"/>
              </a:defRPr>
            </a:lvl2pPr>
            <a:lvl3pPr lvl="2" algn="ctr">
              <a:spcBef>
                <a:spcPts val="0"/>
              </a:spcBef>
              <a:spcAft>
                <a:spcPts val="0"/>
              </a:spcAft>
              <a:buSzPts val="5200"/>
              <a:buFont typeface="Impact"/>
              <a:buNone/>
              <a:defRPr sz="5200">
                <a:latin typeface="Impact"/>
                <a:ea typeface="Impact"/>
                <a:cs typeface="Impact"/>
                <a:sym typeface="Impact"/>
              </a:defRPr>
            </a:lvl3pPr>
            <a:lvl4pPr lvl="3" algn="ctr">
              <a:spcBef>
                <a:spcPts val="0"/>
              </a:spcBef>
              <a:spcAft>
                <a:spcPts val="0"/>
              </a:spcAft>
              <a:buSzPts val="5200"/>
              <a:buFont typeface="Impact"/>
              <a:buNone/>
              <a:defRPr sz="5200">
                <a:latin typeface="Impact"/>
                <a:ea typeface="Impact"/>
                <a:cs typeface="Impact"/>
                <a:sym typeface="Impact"/>
              </a:defRPr>
            </a:lvl4pPr>
            <a:lvl5pPr lvl="4" algn="ctr">
              <a:spcBef>
                <a:spcPts val="0"/>
              </a:spcBef>
              <a:spcAft>
                <a:spcPts val="0"/>
              </a:spcAft>
              <a:buSzPts val="5200"/>
              <a:buFont typeface="Impact"/>
              <a:buNone/>
              <a:defRPr sz="5200">
                <a:latin typeface="Impact"/>
                <a:ea typeface="Impact"/>
                <a:cs typeface="Impact"/>
                <a:sym typeface="Impact"/>
              </a:defRPr>
            </a:lvl5pPr>
            <a:lvl6pPr lvl="5" algn="ctr">
              <a:spcBef>
                <a:spcPts val="0"/>
              </a:spcBef>
              <a:spcAft>
                <a:spcPts val="0"/>
              </a:spcAft>
              <a:buSzPts val="5200"/>
              <a:buFont typeface="Impact"/>
              <a:buNone/>
              <a:defRPr sz="5200">
                <a:latin typeface="Impact"/>
                <a:ea typeface="Impact"/>
                <a:cs typeface="Impact"/>
                <a:sym typeface="Impact"/>
              </a:defRPr>
            </a:lvl6pPr>
            <a:lvl7pPr lvl="6" algn="ctr">
              <a:spcBef>
                <a:spcPts val="0"/>
              </a:spcBef>
              <a:spcAft>
                <a:spcPts val="0"/>
              </a:spcAft>
              <a:buSzPts val="5200"/>
              <a:buFont typeface="Impact"/>
              <a:buNone/>
              <a:defRPr sz="5200">
                <a:latin typeface="Impact"/>
                <a:ea typeface="Impact"/>
                <a:cs typeface="Impact"/>
                <a:sym typeface="Impact"/>
              </a:defRPr>
            </a:lvl7pPr>
            <a:lvl8pPr lvl="7" algn="ctr">
              <a:spcBef>
                <a:spcPts val="0"/>
              </a:spcBef>
              <a:spcAft>
                <a:spcPts val="0"/>
              </a:spcAft>
              <a:buSzPts val="5200"/>
              <a:buFont typeface="Impact"/>
              <a:buNone/>
              <a:defRPr sz="5200">
                <a:latin typeface="Impact"/>
                <a:ea typeface="Impact"/>
                <a:cs typeface="Impact"/>
                <a:sym typeface="Impact"/>
              </a:defRPr>
            </a:lvl8pPr>
            <a:lvl9pPr lvl="8" algn="ctr">
              <a:spcBef>
                <a:spcPts val="0"/>
              </a:spcBef>
              <a:spcAft>
                <a:spcPts val="0"/>
              </a:spcAft>
              <a:buSzPts val="5200"/>
              <a:buFont typeface="Impact"/>
              <a:buNone/>
              <a:defRPr sz="5200">
                <a:latin typeface="Impact"/>
                <a:ea typeface="Impact"/>
                <a:cs typeface="Impact"/>
                <a:sym typeface="Impact"/>
              </a:defRPr>
            </a:lvl9pPr>
          </a:lstStyle>
          <a:p>
            <a:endParaRPr/>
          </a:p>
        </p:txBody>
      </p:sp>
      <p:sp>
        <p:nvSpPr>
          <p:cNvPr id="68" name="Google Shape;68;p2"/>
          <p:cNvSpPr txBox="1">
            <a:spLocks noGrp="1"/>
          </p:cNvSpPr>
          <p:nvPr>
            <p:ph type="subTitle" idx="1"/>
          </p:nvPr>
        </p:nvSpPr>
        <p:spPr>
          <a:xfrm>
            <a:off x="1773000" y="2592600"/>
            <a:ext cx="5598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0">
                <a:solidFill>
                  <a:schemeClr val="accent1"/>
                </a:solidFill>
                <a:latin typeface="Nunito"/>
                <a:ea typeface="Nunito"/>
                <a:cs typeface="Nunito"/>
                <a:sym typeface="Nuni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69" name="Google Shape;69;p2"/>
          <p:cNvCxnSpPr/>
          <p:nvPr/>
        </p:nvCxnSpPr>
        <p:spPr>
          <a:xfrm rot="10800000" flipH="1">
            <a:off x="869700" y="2150450"/>
            <a:ext cx="782700" cy="60990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2"/>
          <p:cNvCxnSpPr/>
          <p:nvPr/>
        </p:nvCxnSpPr>
        <p:spPr>
          <a:xfrm rot="10800000" flipH="1">
            <a:off x="4813575" y="300300"/>
            <a:ext cx="498300" cy="42690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2"/>
          <p:cNvCxnSpPr/>
          <p:nvPr/>
        </p:nvCxnSpPr>
        <p:spPr>
          <a:xfrm rot="10800000" flipH="1">
            <a:off x="1357525" y="4142825"/>
            <a:ext cx="477900" cy="40650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2"/>
          <p:cNvCxnSpPr/>
          <p:nvPr/>
        </p:nvCxnSpPr>
        <p:spPr>
          <a:xfrm rot="10800000" flipH="1">
            <a:off x="8120800" y="1692975"/>
            <a:ext cx="860400" cy="82320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2"/>
          <p:cNvCxnSpPr/>
          <p:nvPr/>
        </p:nvCxnSpPr>
        <p:spPr>
          <a:xfrm rot="10800000" flipH="1">
            <a:off x="1408250" y="839225"/>
            <a:ext cx="203400" cy="17250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2"/>
          <p:cNvCxnSpPr/>
          <p:nvPr/>
        </p:nvCxnSpPr>
        <p:spPr>
          <a:xfrm rot="10800000" flipH="1">
            <a:off x="7598650" y="3970325"/>
            <a:ext cx="203400" cy="172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200"/>
        <p:cNvGrpSpPr/>
        <p:nvPr/>
      </p:nvGrpSpPr>
      <p:grpSpPr>
        <a:xfrm>
          <a:off x="0" y="0"/>
          <a:ext cx="0" cy="0"/>
          <a:chOff x="0" y="0"/>
          <a:chExt cx="0" cy="0"/>
        </a:xfrm>
      </p:grpSpPr>
      <p:sp>
        <p:nvSpPr>
          <p:cNvPr id="201" name="Google Shape;201;p17"/>
          <p:cNvSpPr txBox="1">
            <a:spLocks noGrp="1"/>
          </p:cNvSpPr>
          <p:nvPr>
            <p:ph type="subTitle" idx="1"/>
          </p:nvPr>
        </p:nvSpPr>
        <p:spPr>
          <a:xfrm>
            <a:off x="4574525" y="2567775"/>
            <a:ext cx="3274200" cy="142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2" name="Google Shape;202;p17"/>
          <p:cNvCxnSpPr/>
          <p:nvPr/>
        </p:nvCxnSpPr>
        <p:spPr>
          <a:xfrm rot="10800000" flipH="1">
            <a:off x="114175" y="1307525"/>
            <a:ext cx="949200" cy="548100"/>
          </a:xfrm>
          <a:prstGeom prst="straightConnector1">
            <a:avLst/>
          </a:prstGeom>
          <a:noFill/>
          <a:ln w="9525" cap="flat" cmpd="sng">
            <a:solidFill>
              <a:schemeClr val="lt1"/>
            </a:solidFill>
            <a:prstDash val="solid"/>
            <a:round/>
            <a:headEnd type="none" w="med" len="med"/>
            <a:tailEnd type="none" w="med" len="med"/>
          </a:ln>
        </p:spPr>
      </p:cxnSp>
      <p:cxnSp>
        <p:nvCxnSpPr>
          <p:cNvPr id="203" name="Google Shape;203;p17"/>
          <p:cNvCxnSpPr/>
          <p:nvPr/>
        </p:nvCxnSpPr>
        <p:spPr>
          <a:xfrm rot="10800000" flipH="1">
            <a:off x="244500" y="4081125"/>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04" name="Google Shape;204;p17"/>
          <p:cNvCxnSpPr/>
          <p:nvPr/>
        </p:nvCxnSpPr>
        <p:spPr>
          <a:xfrm rot="10800000" flipH="1">
            <a:off x="6378550" y="446715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05" name="Google Shape;205;p17"/>
          <p:cNvCxnSpPr/>
          <p:nvPr/>
        </p:nvCxnSpPr>
        <p:spPr>
          <a:xfrm rot="10800000" flipH="1">
            <a:off x="6800688" y="269850"/>
            <a:ext cx="1272900" cy="735000"/>
          </a:xfrm>
          <a:prstGeom prst="straightConnector1">
            <a:avLst/>
          </a:prstGeom>
          <a:noFill/>
          <a:ln w="9525" cap="flat" cmpd="sng">
            <a:solidFill>
              <a:schemeClr val="lt1"/>
            </a:solidFill>
            <a:prstDash val="solid"/>
            <a:round/>
            <a:headEnd type="none" w="med" len="med"/>
            <a:tailEnd type="none" w="med" len="med"/>
          </a:ln>
        </p:spPr>
      </p:cxnSp>
      <p:cxnSp>
        <p:nvCxnSpPr>
          <p:cNvPr id="206" name="Google Shape;206;p17"/>
          <p:cNvCxnSpPr/>
          <p:nvPr/>
        </p:nvCxnSpPr>
        <p:spPr>
          <a:xfrm rot="10800000" flipH="1">
            <a:off x="8358300" y="3882225"/>
            <a:ext cx="785700" cy="473400"/>
          </a:xfrm>
          <a:prstGeom prst="straightConnector1">
            <a:avLst/>
          </a:prstGeom>
          <a:noFill/>
          <a:ln w="9525" cap="flat" cmpd="sng">
            <a:solidFill>
              <a:schemeClr val="lt1"/>
            </a:solidFill>
            <a:prstDash val="solid"/>
            <a:round/>
            <a:headEnd type="none" w="med" len="med"/>
            <a:tailEnd type="none" w="med" len="med"/>
          </a:ln>
        </p:spPr>
      </p:cxnSp>
      <p:cxnSp>
        <p:nvCxnSpPr>
          <p:cNvPr id="207" name="Google Shape;207;p17"/>
          <p:cNvCxnSpPr/>
          <p:nvPr/>
        </p:nvCxnSpPr>
        <p:spPr>
          <a:xfrm rot="10800000" flipH="1">
            <a:off x="8138575" y="243450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08" name="Google Shape;208;p17"/>
          <p:cNvCxnSpPr/>
          <p:nvPr/>
        </p:nvCxnSpPr>
        <p:spPr>
          <a:xfrm rot="10800000" flipH="1">
            <a:off x="4224300" y="4166475"/>
            <a:ext cx="180000" cy="103800"/>
          </a:xfrm>
          <a:prstGeom prst="straightConnector1">
            <a:avLst/>
          </a:prstGeom>
          <a:noFill/>
          <a:ln w="9525" cap="flat" cmpd="sng">
            <a:solidFill>
              <a:schemeClr val="lt1"/>
            </a:solidFill>
            <a:prstDash val="solid"/>
            <a:round/>
            <a:headEnd type="none" w="med" len="med"/>
            <a:tailEnd type="none" w="med" len="med"/>
          </a:ln>
        </p:spPr>
      </p:cxnSp>
      <p:cxnSp>
        <p:nvCxnSpPr>
          <p:cNvPr id="209" name="Google Shape;209;p17"/>
          <p:cNvCxnSpPr/>
          <p:nvPr/>
        </p:nvCxnSpPr>
        <p:spPr>
          <a:xfrm rot="10800000" flipH="1">
            <a:off x="4482000" y="126600"/>
            <a:ext cx="180000" cy="103800"/>
          </a:xfrm>
          <a:prstGeom prst="straightConnector1">
            <a:avLst/>
          </a:prstGeom>
          <a:noFill/>
          <a:ln w="9525" cap="flat" cmpd="sng">
            <a:solidFill>
              <a:schemeClr val="lt1"/>
            </a:solidFill>
            <a:prstDash val="solid"/>
            <a:round/>
            <a:headEnd type="none" w="med" len="med"/>
            <a:tailEnd type="none" w="med" len="med"/>
          </a:ln>
        </p:spPr>
      </p:cxnSp>
      <p:sp>
        <p:nvSpPr>
          <p:cNvPr id="210" name="Google Shape;210;p17"/>
          <p:cNvSpPr txBox="1">
            <a:spLocks noGrp="1"/>
          </p:cNvSpPr>
          <p:nvPr>
            <p:ph type="title"/>
          </p:nvPr>
        </p:nvSpPr>
        <p:spPr>
          <a:xfrm>
            <a:off x="720000" y="540000"/>
            <a:ext cx="3852000" cy="45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11" name="Google Shape;211;p17"/>
          <p:cNvSpPr txBox="1">
            <a:spLocks noGrp="1"/>
          </p:cNvSpPr>
          <p:nvPr>
            <p:ph type="subTitle" idx="2"/>
          </p:nvPr>
        </p:nvSpPr>
        <p:spPr>
          <a:xfrm>
            <a:off x="4572000" y="1989550"/>
            <a:ext cx="2231400" cy="582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algn="ctr" rtl="0">
              <a:spcBef>
                <a:spcPts val="0"/>
              </a:spcBef>
              <a:spcAft>
                <a:spcPts val="0"/>
              </a:spcAft>
              <a:buSzPts val="16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1">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720000" y="540000"/>
            <a:ext cx="3492000" cy="799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6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 name="Google Shape;214;p18"/>
          <p:cNvSpPr txBox="1">
            <a:spLocks noGrp="1"/>
          </p:cNvSpPr>
          <p:nvPr>
            <p:ph type="subTitle" idx="1"/>
          </p:nvPr>
        </p:nvSpPr>
        <p:spPr>
          <a:xfrm>
            <a:off x="720000" y="1339200"/>
            <a:ext cx="3492000" cy="125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215" name="Google Shape;215;p18"/>
          <p:cNvSpPr txBox="1"/>
          <p:nvPr/>
        </p:nvSpPr>
        <p:spPr>
          <a:xfrm>
            <a:off x="720000" y="3475100"/>
            <a:ext cx="3407400" cy="85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dirty="0">
                <a:solidFill>
                  <a:schemeClr val="dk2"/>
                </a:solidFill>
                <a:latin typeface="Nunito"/>
                <a:ea typeface="Nunito"/>
                <a:cs typeface="Nunito"/>
                <a:sym typeface="Nunito"/>
              </a:rPr>
              <a:t>CREDITS: This presentation template was created by </a:t>
            </a:r>
            <a:r>
              <a:rPr lang="en-GB" sz="1200" dirty="0">
                <a:solidFill>
                  <a:schemeClr val="dk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GB" sz="1200" dirty="0">
                <a:solidFill>
                  <a:schemeClr val="dk2"/>
                </a:solidFill>
                <a:latin typeface="Nunito"/>
                <a:ea typeface="Nunito"/>
                <a:cs typeface="Nunito"/>
                <a:sym typeface="Nunito"/>
              </a:rPr>
              <a:t>, including icons by </a:t>
            </a:r>
            <a:r>
              <a:rPr lang="en-GB" sz="1200" dirty="0">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GB" sz="1200" dirty="0">
                <a:solidFill>
                  <a:schemeClr val="dk2"/>
                </a:solidFill>
                <a:latin typeface="Nunito"/>
                <a:ea typeface="Nunito"/>
                <a:cs typeface="Nunito"/>
                <a:sym typeface="Nunito"/>
              </a:rPr>
              <a:t>, and infographics &amp; images by </a:t>
            </a:r>
            <a:r>
              <a:rPr lang="en-GB" sz="1200" dirty="0">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GB" sz="1200" dirty="0">
                <a:solidFill>
                  <a:schemeClr val="dk2"/>
                </a:solidFill>
                <a:latin typeface="Nunito"/>
                <a:ea typeface="Nunito"/>
                <a:cs typeface="Nunito"/>
                <a:sym typeface="Nunito"/>
              </a:rPr>
              <a:t>. </a:t>
            </a:r>
            <a:endParaRPr sz="1200" dirty="0">
              <a:solidFill>
                <a:schemeClr val="dk2"/>
              </a:solidFill>
              <a:latin typeface="Nunito"/>
              <a:ea typeface="Nunito"/>
              <a:cs typeface="Nunito"/>
              <a:sym typeface="Nunito"/>
            </a:endParaRPr>
          </a:p>
          <a:p>
            <a:pPr marL="0" lvl="0" indent="0" algn="l" rtl="0">
              <a:spcBef>
                <a:spcPts val="0"/>
              </a:spcBef>
              <a:spcAft>
                <a:spcPts val="0"/>
              </a:spcAft>
              <a:buNone/>
            </a:pPr>
            <a:endParaRPr sz="1200" dirty="0">
              <a:solidFill>
                <a:schemeClr val="accent1"/>
              </a:solidFill>
              <a:latin typeface="Nunito"/>
              <a:ea typeface="Nunito"/>
              <a:cs typeface="Nunito"/>
              <a:sym typeface="Nunito"/>
            </a:endParaRPr>
          </a:p>
        </p:txBody>
      </p:sp>
      <p:sp>
        <p:nvSpPr>
          <p:cNvPr id="216" name="Google Shape;216;p18"/>
          <p:cNvSpPr txBox="1">
            <a:spLocks noGrp="1"/>
          </p:cNvSpPr>
          <p:nvPr>
            <p:ph type="subTitle" idx="2"/>
          </p:nvPr>
        </p:nvSpPr>
        <p:spPr>
          <a:xfrm>
            <a:off x="720000" y="4079825"/>
            <a:ext cx="3492000" cy="412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200"/>
              <a:buNone/>
              <a:defRPr sz="1200">
                <a:solidFill>
                  <a:schemeClr val="accent1"/>
                </a:solidFill>
              </a:defRPr>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cxnSp>
        <p:nvCxnSpPr>
          <p:cNvPr id="217" name="Google Shape;217;p18"/>
          <p:cNvCxnSpPr/>
          <p:nvPr/>
        </p:nvCxnSpPr>
        <p:spPr>
          <a:xfrm rot="10800000" flipH="1">
            <a:off x="206025" y="347275"/>
            <a:ext cx="949200" cy="548100"/>
          </a:xfrm>
          <a:prstGeom prst="straightConnector1">
            <a:avLst/>
          </a:prstGeom>
          <a:noFill/>
          <a:ln w="9525" cap="flat" cmpd="sng">
            <a:solidFill>
              <a:schemeClr val="lt1"/>
            </a:solidFill>
            <a:prstDash val="solid"/>
            <a:round/>
            <a:headEnd type="none" w="med" len="med"/>
            <a:tailEnd type="none" w="med" len="med"/>
          </a:ln>
        </p:spPr>
      </p:cxnSp>
      <p:cxnSp>
        <p:nvCxnSpPr>
          <p:cNvPr id="218" name="Google Shape;218;p18"/>
          <p:cNvCxnSpPr/>
          <p:nvPr/>
        </p:nvCxnSpPr>
        <p:spPr>
          <a:xfrm rot="10800000" flipH="1">
            <a:off x="319650" y="454870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19" name="Google Shape;219;p18"/>
          <p:cNvCxnSpPr/>
          <p:nvPr/>
        </p:nvCxnSpPr>
        <p:spPr>
          <a:xfrm rot="10800000" flipH="1">
            <a:off x="4621363" y="36075"/>
            <a:ext cx="1272900" cy="735000"/>
          </a:xfrm>
          <a:prstGeom prst="straightConnector1">
            <a:avLst/>
          </a:prstGeom>
          <a:noFill/>
          <a:ln w="9525" cap="flat" cmpd="sng">
            <a:solidFill>
              <a:schemeClr val="lt1"/>
            </a:solidFill>
            <a:prstDash val="solid"/>
            <a:round/>
            <a:headEnd type="none" w="med" len="med"/>
            <a:tailEnd type="none" w="med" len="med"/>
          </a:ln>
        </p:spPr>
      </p:cxnSp>
      <p:cxnSp>
        <p:nvCxnSpPr>
          <p:cNvPr id="220" name="Google Shape;220;p18"/>
          <p:cNvCxnSpPr/>
          <p:nvPr/>
        </p:nvCxnSpPr>
        <p:spPr>
          <a:xfrm rot="10800000" flipH="1">
            <a:off x="8658875" y="4584800"/>
            <a:ext cx="785700" cy="473400"/>
          </a:xfrm>
          <a:prstGeom prst="straightConnector1">
            <a:avLst/>
          </a:prstGeom>
          <a:noFill/>
          <a:ln w="9525" cap="flat" cmpd="sng">
            <a:solidFill>
              <a:schemeClr val="lt1"/>
            </a:solidFill>
            <a:prstDash val="solid"/>
            <a:round/>
            <a:headEnd type="none" w="med" len="med"/>
            <a:tailEnd type="none" w="med" len="med"/>
          </a:ln>
        </p:spPr>
      </p:cxnSp>
      <p:cxnSp>
        <p:nvCxnSpPr>
          <p:cNvPr id="221" name="Google Shape;221;p18"/>
          <p:cNvCxnSpPr/>
          <p:nvPr/>
        </p:nvCxnSpPr>
        <p:spPr>
          <a:xfrm rot="10800000" flipH="1">
            <a:off x="3314825" y="2351013"/>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222" name="Google Shape;222;p18"/>
          <p:cNvCxnSpPr/>
          <p:nvPr/>
        </p:nvCxnSpPr>
        <p:spPr>
          <a:xfrm rot="10800000" flipH="1">
            <a:off x="3971700" y="4388525"/>
            <a:ext cx="180000" cy="103800"/>
          </a:xfrm>
          <a:prstGeom prst="straightConnector1">
            <a:avLst/>
          </a:prstGeom>
          <a:noFill/>
          <a:ln w="9525" cap="flat" cmpd="sng">
            <a:solidFill>
              <a:schemeClr val="lt1"/>
            </a:solidFill>
            <a:prstDash val="solid"/>
            <a:round/>
            <a:headEnd type="none" w="med" len="med"/>
            <a:tailEnd type="none" w="med" len="med"/>
          </a:ln>
        </p:spPr>
      </p:cxnSp>
      <p:cxnSp>
        <p:nvCxnSpPr>
          <p:cNvPr id="223" name="Google Shape;223;p18"/>
          <p:cNvCxnSpPr/>
          <p:nvPr/>
        </p:nvCxnSpPr>
        <p:spPr>
          <a:xfrm rot="10800000" flipH="1">
            <a:off x="3588575" y="488100"/>
            <a:ext cx="180000" cy="1038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720000" y="1816050"/>
            <a:ext cx="3852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38" name="Google Shape;238;p20"/>
          <p:cNvSpPr txBox="1">
            <a:spLocks noGrp="1"/>
          </p:cNvSpPr>
          <p:nvPr>
            <p:ph type="subTitle" idx="1"/>
          </p:nvPr>
        </p:nvSpPr>
        <p:spPr>
          <a:xfrm>
            <a:off x="720000" y="2567775"/>
            <a:ext cx="2802900" cy="142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9" name="Google Shape;239;p20"/>
          <p:cNvSpPr txBox="1">
            <a:spLocks noGrp="1"/>
          </p:cNvSpPr>
          <p:nvPr>
            <p:ph type="subTitle" idx="2"/>
          </p:nvPr>
        </p:nvSpPr>
        <p:spPr>
          <a:xfrm>
            <a:off x="5762700" y="1104675"/>
            <a:ext cx="2661300" cy="634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20"/>
          <p:cNvSpPr txBox="1">
            <a:spLocks noGrp="1"/>
          </p:cNvSpPr>
          <p:nvPr>
            <p:ph type="subTitle" idx="3"/>
          </p:nvPr>
        </p:nvSpPr>
        <p:spPr>
          <a:xfrm>
            <a:off x="5762700" y="2254500"/>
            <a:ext cx="26613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20"/>
          <p:cNvSpPr txBox="1">
            <a:spLocks noGrp="1"/>
          </p:cNvSpPr>
          <p:nvPr>
            <p:ph type="subTitle" idx="4"/>
          </p:nvPr>
        </p:nvSpPr>
        <p:spPr>
          <a:xfrm>
            <a:off x="5762700" y="3404325"/>
            <a:ext cx="26613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42" name="Google Shape;242;p20"/>
          <p:cNvCxnSpPr/>
          <p:nvPr/>
        </p:nvCxnSpPr>
        <p:spPr>
          <a:xfrm rot="10800000" flipH="1">
            <a:off x="270300" y="713075"/>
            <a:ext cx="629700" cy="629400"/>
          </a:xfrm>
          <a:prstGeom prst="straightConnector1">
            <a:avLst/>
          </a:prstGeom>
          <a:noFill/>
          <a:ln w="9525" cap="flat" cmpd="sng">
            <a:solidFill>
              <a:schemeClr val="lt1"/>
            </a:solidFill>
            <a:prstDash val="solid"/>
            <a:round/>
            <a:headEnd type="none" w="med" len="med"/>
            <a:tailEnd type="none" w="med" len="med"/>
          </a:ln>
        </p:spPr>
      </p:cxnSp>
      <p:cxnSp>
        <p:nvCxnSpPr>
          <p:cNvPr id="243" name="Google Shape;243;p20"/>
          <p:cNvCxnSpPr/>
          <p:nvPr/>
        </p:nvCxnSpPr>
        <p:spPr>
          <a:xfrm rot="10800000" flipH="1">
            <a:off x="2717475" y="3939400"/>
            <a:ext cx="258900" cy="258900"/>
          </a:xfrm>
          <a:prstGeom prst="straightConnector1">
            <a:avLst/>
          </a:prstGeom>
          <a:noFill/>
          <a:ln w="9525" cap="flat" cmpd="sng">
            <a:solidFill>
              <a:schemeClr val="lt1"/>
            </a:solidFill>
            <a:prstDash val="solid"/>
            <a:round/>
            <a:headEnd type="none" w="med" len="med"/>
            <a:tailEnd type="none" w="med" len="med"/>
          </a:ln>
        </p:spPr>
      </p:cxnSp>
      <p:cxnSp>
        <p:nvCxnSpPr>
          <p:cNvPr id="244" name="Google Shape;244;p20"/>
          <p:cNvCxnSpPr/>
          <p:nvPr/>
        </p:nvCxnSpPr>
        <p:spPr>
          <a:xfrm rot="10800000" flipH="1">
            <a:off x="7935900" y="4425600"/>
            <a:ext cx="308100" cy="308100"/>
          </a:xfrm>
          <a:prstGeom prst="straightConnector1">
            <a:avLst/>
          </a:prstGeom>
          <a:noFill/>
          <a:ln w="9525" cap="flat" cmpd="sng">
            <a:solidFill>
              <a:schemeClr val="lt1"/>
            </a:solidFill>
            <a:prstDash val="solid"/>
            <a:round/>
            <a:headEnd type="none" w="med" len="med"/>
            <a:tailEnd type="none" w="med" len="med"/>
          </a:ln>
        </p:spPr>
      </p:cxnSp>
      <p:cxnSp>
        <p:nvCxnSpPr>
          <p:cNvPr id="245" name="Google Shape;245;p20"/>
          <p:cNvCxnSpPr/>
          <p:nvPr/>
        </p:nvCxnSpPr>
        <p:spPr>
          <a:xfrm rot="10800000" flipH="1">
            <a:off x="7193650" y="66575"/>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246" name="Google Shape;246;p20"/>
          <p:cNvCxnSpPr/>
          <p:nvPr/>
        </p:nvCxnSpPr>
        <p:spPr>
          <a:xfrm rot="10800000" flipH="1">
            <a:off x="787438" y="38768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247" name="Google Shape;247;p20"/>
          <p:cNvCxnSpPr/>
          <p:nvPr/>
        </p:nvCxnSpPr>
        <p:spPr>
          <a:xfrm rot="10800000" flipH="1">
            <a:off x="4754150" y="349425"/>
            <a:ext cx="700800" cy="7008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ther 3">
  <p:cSld name="CUSTOM_3_1">
    <p:spTree>
      <p:nvGrpSpPr>
        <p:cNvPr id="1" name="Shape 253"/>
        <p:cNvGrpSpPr/>
        <p:nvPr/>
      </p:nvGrpSpPr>
      <p:grpSpPr>
        <a:xfrm>
          <a:off x="0" y="0"/>
          <a:ext cx="0" cy="0"/>
          <a:chOff x="0" y="0"/>
          <a:chExt cx="0" cy="0"/>
        </a:xfrm>
      </p:grpSpPr>
      <p:sp>
        <p:nvSpPr>
          <p:cNvPr id="254" name="Google Shape;254;p22"/>
          <p:cNvSpPr/>
          <p:nvPr/>
        </p:nvSpPr>
        <p:spPr>
          <a:xfrm>
            <a:off x="0" y="0"/>
            <a:ext cx="9144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22"/>
          <p:cNvSpPr txBox="1">
            <a:spLocks noGrp="1"/>
          </p:cNvSpPr>
          <p:nvPr>
            <p:ph type="title"/>
          </p:nvPr>
        </p:nvSpPr>
        <p:spPr>
          <a:xfrm>
            <a:off x="3705288" y="1983988"/>
            <a:ext cx="4538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600"/>
              <a:buNone/>
              <a:defRPr sz="4000">
                <a:solidFill>
                  <a:schemeClr val="accent3"/>
                </a:solidFill>
              </a:defRPr>
            </a:lvl1pPr>
            <a:lvl2pPr lvl="1" algn="r" rtl="0">
              <a:spcBef>
                <a:spcPts val="0"/>
              </a:spcBef>
              <a:spcAft>
                <a:spcPts val="0"/>
              </a:spcAft>
              <a:buClr>
                <a:schemeClr val="accent3"/>
              </a:buClr>
              <a:buSzPts val="3600"/>
              <a:buNone/>
              <a:defRPr sz="3600">
                <a:solidFill>
                  <a:schemeClr val="accent3"/>
                </a:solidFill>
              </a:defRPr>
            </a:lvl2pPr>
            <a:lvl3pPr lvl="2" algn="r" rtl="0">
              <a:spcBef>
                <a:spcPts val="0"/>
              </a:spcBef>
              <a:spcAft>
                <a:spcPts val="0"/>
              </a:spcAft>
              <a:buClr>
                <a:schemeClr val="accent3"/>
              </a:buClr>
              <a:buSzPts val="3600"/>
              <a:buNone/>
              <a:defRPr sz="3600">
                <a:solidFill>
                  <a:schemeClr val="accent3"/>
                </a:solidFill>
              </a:defRPr>
            </a:lvl3pPr>
            <a:lvl4pPr lvl="3" algn="r" rtl="0">
              <a:spcBef>
                <a:spcPts val="0"/>
              </a:spcBef>
              <a:spcAft>
                <a:spcPts val="0"/>
              </a:spcAft>
              <a:buClr>
                <a:schemeClr val="accent3"/>
              </a:buClr>
              <a:buSzPts val="3600"/>
              <a:buNone/>
              <a:defRPr sz="3600">
                <a:solidFill>
                  <a:schemeClr val="accent3"/>
                </a:solidFill>
              </a:defRPr>
            </a:lvl4pPr>
            <a:lvl5pPr lvl="4" algn="r" rtl="0">
              <a:spcBef>
                <a:spcPts val="0"/>
              </a:spcBef>
              <a:spcAft>
                <a:spcPts val="0"/>
              </a:spcAft>
              <a:buClr>
                <a:schemeClr val="accent3"/>
              </a:buClr>
              <a:buSzPts val="3600"/>
              <a:buNone/>
              <a:defRPr sz="3600">
                <a:solidFill>
                  <a:schemeClr val="accent3"/>
                </a:solidFill>
              </a:defRPr>
            </a:lvl5pPr>
            <a:lvl6pPr lvl="5" algn="r" rtl="0">
              <a:spcBef>
                <a:spcPts val="0"/>
              </a:spcBef>
              <a:spcAft>
                <a:spcPts val="0"/>
              </a:spcAft>
              <a:buClr>
                <a:schemeClr val="accent3"/>
              </a:buClr>
              <a:buSzPts val="3600"/>
              <a:buNone/>
              <a:defRPr sz="3600">
                <a:solidFill>
                  <a:schemeClr val="accent3"/>
                </a:solidFill>
              </a:defRPr>
            </a:lvl6pPr>
            <a:lvl7pPr lvl="6" algn="r" rtl="0">
              <a:spcBef>
                <a:spcPts val="0"/>
              </a:spcBef>
              <a:spcAft>
                <a:spcPts val="0"/>
              </a:spcAft>
              <a:buClr>
                <a:schemeClr val="accent3"/>
              </a:buClr>
              <a:buSzPts val="3600"/>
              <a:buNone/>
              <a:defRPr sz="3600">
                <a:solidFill>
                  <a:schemeClr val="accent3"/>
                </a:solidFill>
              </a:defRPr>
            </a:lvl7pPr>
            <a:lvl8pPr lvl="7" algn="r" rtl="0">
              <a:spcBef>
                <a:spcPts val="0"/>
              </a:spcBef>
              <a:spcAft>
                <a:spcPts val="0"/>
              </a:spcAft>
              <a:buClr>
                <a:schemeClr val="accent3"/>
              </a:buClr>
              <a:buSzPts val="3600"/>
              <a:buNone/>
              <a:defRPr sz="3600">
                <a:solidFill>
                  <a:schemeClr val="accent3"/>
                </a:solidFill>
              </a:defRPr>
            </a:lvl8pPr>
            <a:lvl9pPr lvl="8" algn="r" rtl="0">
              <a:spcBef>
                <a:spcPts val="0"/>
              </a:spcBef>
              <a:spcAft>
                <a:spcPts val="0"/>
              </a:spcAft>
              <a:buClr>
                <a:schemeClr val="accent3"/>
              </a:buClr>
              <a:buSzPts val="3600"/>
              <a:buNone/>
              <a:defRPr sz="3600">
                <a:solidFill>
                  <a:schemeClr val="accent3"/>
                </a:solidFill>
              </a:defRPr>
            </a:lvl9pPr>
          </a:lstStyle>
          <a:p>
            <a:endParaRPr/>
          </a:p>
        </p:txBody>
      </p:sp>
      <p:sp>
        <p:nvSpPr>
          <p:cNvPr id="256" name="Google Shape;256;p22"/>
          <p:cNvSpPr txBox="1">
            <a:spLocks noGrp="1"/>
          </p:cNvSpPr>
          <p:nvPr>
            <p:ph type="title" idx="2" hasCustomPrompt="1"/>
          </p:nvPr>
        </p:nvSpPr>
        <p:spPr>
          <a:xfrm>
            <a:off x="6928188" y="1311400"/>
            <a:ext cx="1315800" cy="672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6400"/>
              <a:buNone/>
              <a:defRPr sz="5000">
                <a:solidFill>
                  <a:schemeClr val="accent3"/>
                </a:solidFill>
              </a:defRPr>
            </a:lvl1pPr>
            <a:lvl2pPr lvl="1" algn="r" rtl="0">
              <a:spcBef>
                <a:spcPts val="0"/>
              </a:spcBef>
              <a:spcAft>
                <a:spcPts val="0"/>
              </a:spcAft>
              <a:buClr>
                <a:schemeClr val="accent3"/>
              </a:buClr>
              <a:buSzPts val="6000"/>
              <a:buNone/>
              <a:defRPr sz="6000">
                <a:solidFill>
                  <a:schemeClr val="accent3"/>
                </a:solidFill>
              </a:defRPr>
            </a:lvl2pPr>
            <a:lvl3pPr lvl="2" algn="r" rtl="0">
              <a:spcBef>
                <a:spcPts val="0"/>
              </a:spcBef>
              <a:spcAft>
                <a:spcPts val="0"/>
              </a:spcAft>
              <a:buClr>
                <a:schemeClr val="accent3"/>
              </a:buClr>
              <a:buSzPts val="6000"/>
              <a:buNone/>
              <a:defRPr sz="6000">
                <a:solidFill>
                  <a:schemeClr val="accent3"/>
                </a:solidFill>
              </a:defRPr>
            </a:lvl3pPr>
            <a:lvl4pPr lvl="3" algn="r" rtl="0">
              <a:spcBef>
                <a:spcPts val="0"/>
              </a:spcBef>
              <a:spcAft>
                <a:spcPts val="0"/>
              </a:spcAft>
              <a:buClr>
                <a:schemeClr val="accent3"/>
              </a:buClr>
              <a:buSzPts val="6000"/>
              <a:buNone/>
              <a:defRPr sz="6000">
                <a:solidFill>
                  <a:schemeClr val="accent3"/>
                </a:solidFill>
              </a:defRPr>
            </a:lvl4pPr>
            <a:lvl5pPr lvl="4" algn="r" rtl="0">
              <a:spcBef>
                <a:spcPts val="0"/>
              </a:spcBef>
              <a:spcAft>
                <a:spcPts val="0"/>
              </a:spcAft>
              <a:buClr>
                <a:schemeClr val="accent3"/>
              </a:buClr>
              <a:buSzPts val="6000"/>
              <a:buNone/>
              <a:defRPr sz="6000">
                <a:solidFill>
                  <a:schemeClr val="accent3"/>
                </a:solidFill>
              </a:defRPr>
            </a:lvl5pPr>
            <a:lvl6pPr lvl="5" algn="r" rtl="0">
              <a:spcBef>
                <a:spcPts val="0"/>
              </a:spcBef>
              <a:spcAft>
                <a:spcPts val="0"/>
              </a:spcAft>
              <a:buClr>
                <a:schemeClr val="accent3"/>
              </a:buClr>
              <a:buSzPts val="6000"/>
              <a:buNone/>
              <a:defRPr sz="6000">
                <a:solidFill>
                  <a:schemeClr val="accent3"/>
                </a:solidFill>
              </a:defRPr>
            </a:lvl6pPr>
            <a:lvl7pPr lvl="6" algn="r" rtl="0">
              <a:spcBef>
                <a:spcPts val="0"/>
              </a:spcBef>
              <a:spcAft>
                <a:spcPts val="0"/>
              </a:spcAft>
              <a:buClr>
                <a:schemeClr val="accent3"/>
              </a:buClr>
              <a:buSzPts val="6000"/>
              <a:buNone/>
              <a:defRPr sz="6000">
                <a:solidFill>
                  <a:schemeClr val="accent3"/>
                </a:solidFill>
              </a:defRPr>
            </a:lvl7pPr>
            <a:lvl8pPr lvl="7" algn="r" rtl="0">
              <a:spcBef>
                <a:spcPts val="0"/>
              </a:spcBef>
              <a:spcAft>
                <a:spcPts val="0"/>
              </a:spcAft>
              <a:buClr>
                <a:schemeClr val="accent3"/>
              </a:buClr>
              <a:buSzPts val="6000"/>
              <a:buNone/>
              <a:defRPr sz="6000">
                <a:solidFill>
                  <a:schemeClr val="accent3"/>
                </a:solidFill>
              </a:defRPr>
            </a:lvl8pPr>
            <a:lvl9pPr lvl="8" algn="r" rtl="0">
              <a:spcBef>
                <a:spcPts val="0"/>
              </a:spcBef>
              <a:spcAft>
                <a:spcPts val="0"/>
              </a:spcAft>
              <a:buClr>
                <a:schemeClr val="accent3"/>
              </a:buClr>
              <a:buSzPts val="6000"/>
              <a:buNone/>
              <a:defRPr sz="6000">
                <a:solidFill>
                  <a:schemeClr val="accent3"/>
                </a:solidFill>
              </a:defRPr>
            </a:lvl9pPr>
          </a:lstStyle>
          <a:p>
            <a:r>
              <a:t>xx%</a:t>
            </a:r>
          </a:p>
        </p:txBody>
      </p:sp>
      <p:sp>
        <p:nvSpPr>
          <p:cNvPr id="257" name="Google Shape;257;p22"/>
          <p:cNvSpPr txBox="1">
            <a:spLocks noGrp="1"/>
          </p:cNvSpPr>
          <p:nvPr>
            <p:ph type="subTitle" idx="1"/>
          </p:nvPr>
        </p:nvSpPr>
        <p:spPr>
          <a:xfrm>
            <a:off x="5162988" y="2580800"/>
            <a:ext cx="3081000" cy="90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a:solidFill>
                  <a:schemeClr val="accent1"/>
                </a:solidFill>
              </a:defRPr>
            </a:lvl1pPr>
            <a:lvl2pPr lvl="1" algn="r" rtl="0">
              <a:spcBef>
                <a:spcPts val="0"/>
              </a:spcBef>
              <a:spcAft>
                <a:spcPts val="0"/>
              </a:spcAft>
              <a:buSzPts val="16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
  <p:cSld name="CUSTOM_15_1">
    <p:spTree>
      <p:nvGrpSpPr>
        <p:cNvPr id="1" name="Shape 258"/>
        <p:cNvGrpSpPr/>
        <p:nvPr/>
      </p:nvGrpSpPr>
      <p:grpSpPr>
        <a:xfrm>
          <a:off x="0" y="0"/>
          <a:ext cx="0" cy="0"/>
          <a:chOff x="0" y="0"/>
          <a:chExt cx="0" cy="0"/>
        </a:xfrm>
      </p:grpSpPr>
      <p:grpSp>
        <p:nvGrpSpPr>
          <p:cNvPr id="259" name="Google Shape;259;p23"/>
          <p:cNvGrpSpPr/>
          <p:nvPr/>
        </p:nvGrpSpPr>
        <p:grpSpPr>
          <a:xfrm>
            <a:off x="179675" y="108775"/>
            <a:ext cx="8920450" cy="4887725"/>
            <a:chOff x="179675" y="108775"/>
            <a:chExt cx="8920450" cy="4887725"/>
          </a:xfrm>
        </p:grpSpPr>
        <p:sp>
          <p:nvSpPr>
            <p:cNvPr id="260" name="Google Shape;260;p23"/>
            <p:cNvSpPr/>
            <p:nvPr/>
          </p:nvSpPr>
          <p:spPr>
            <a:xfrm>
              <a:off x="23750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23"/>
            <p:cNvSpPr/>
            <p:nvPr/>
          </p:nvSpPr>
          <p:spPr>
            <a:xfrm>
              <a:off x="812325" y="37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23"/>
            <p:cNvSpPr/>
            <p:nvPr/>
          </p:nvSpPr>
          <p:spPr>
            <a:xfrm>
              <a:off x="7632825" y="1471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23"/>
            <p:cNvSpPr/>
            <p:nvPr/>
          </p:nvSpPr>
          <p:spPr>
            <a:xfrm>
              <a:off x="2146425" y="4748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23"/>
            <p:cNvSpPr/>
            <p:nvPr/>
          </p:nvSpPr>
          <p:spPr>
            <a:xfrm>
              <a:off x="29846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23"/>
            <p:cNvSpPr/>
            <p:nvPr/>
          </p:nvSpPr>
          <p:spPr>
            <a:xfrm>
              <a:off x="62612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23"/>
            <p:cNvSpPr/>
            <p:nvPr/>
          </p:nvSpPr>
          <p:spPr>
            <a:xfrm>
              <a:off x="3289425" y="1700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23"/>
            <p:cNvSpPr/>
            <p:nvPr/>
          </p:nvSpPr>
          <p:spPr>
            <a:xfrm>
              <a:off x="4441475" y="4448025"/>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23"/>
            <p:cNvSpPr/>
            <p:nvPr/>
          </p:nvSpPr>
          <p:spPr>
            <a:xfrm>
              <a:off x="1046050" y="30617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23"/>
            <p:cNvSpPr/>
            <p:nvPr/>
          </p:nvSpPr>
          <p:spPr>
            <a:xfrm>
              <a:off x="5990950" y="240065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23"/>
            <p:cNvSpPr/>
            <p:nvPr/>
          </p:nvSpPr>
          <p:spPr>
            <a:xfrm>
              <a:off x="6489825" y="3148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3"/>
            <p:cNvSpPr/>
            <p:nvPr/>
          </p:nvSpPr>
          <p:spPr>
            <a:xfrm>
              <a:off x="7785225" y="3300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23"/>
            <p:cNvSpPr/>
            <p:nvPr/>
          </p:nvSpPr>
          <p:spPr>
            <a:xfrm>
              <a:off x="79376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23"/>
            <p:cNvSpPr/>
            <p:nvPr/>
          </p:nvSpPr>
          <p:spPr>
            <a:xfrm>
              <a:off x="6642225" y="4519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3"/>
            <p:cNvSpPr/>
            <p:nvPr/>
          </p:nvSpPr>
          <p:spPr>
            <a:xfrm>
              <a:off x="5346825" y="3224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3"/>
            <p:cNvSpPr/>
            <p:nvPr/>
          </p:nvSpPr>
          <p:spPr>
            <a:xfrm>
              <a:off x="9080625" y="2005200"/>
              <a:ext cx="19500" cy="1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23"/>
            <p:cNvSpPr/>
            <p:nvPr/>
          </p:nvSpPr>
          <p:spPr>
            <a:xfrm>
              <a:off x="393825" y="1090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23"/>
            <p:cNvSpPr/>
            <p:nvPr/>
          </p:nvSpPr>
          <p:spPr>
            <a:xfrm>
              <a:off x="4889625" y="1243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23"/>
            <p:cNvSpPr/>
            <p:nvPr/>
          </p:nvSpPr>
          <p:spPr>
            <a:xfrm>
              <a:off x="86234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23"/>
            <p:cNvSpPr/>
            <p:nvPr/>
          </p:nvSpPr>
          <p:spPr>
            <a:xfrm>
              <a:off x="82424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23"/>
            <p:cNvSpPr/>
            <p:nvPr/>
          </p:nvSpPr>
          <p:spPr>
            <a:xfrm>
              <a:off x="8775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23"/>
            <p:cNvSpPr/>
            <p:nvPr/>
          </p:nvSpPr>
          <p:spPr>
            <a:xfrm>
              <a:off x="8013825" y="2462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23"/>
            <p:cNvSpPr/>
            <p:nvPr/>
          </p:nvSpPr>
          <p:spPr>
            <a:xfrm>
              <a:off x="8394825" y="2614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23"/>
            <p:cNvSpPr/>
            <p:nvPr/>
          </p:nvSpPr>
          <p:spPr>
            <a:xfrm>
              <a:off x="8318625" y="4977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23"/>
            <p:cNvSpPr/>
            <p:nvPr/>
          </p:nvSpPr>
          <p:spPr>
            <a:xfrm>
              <a:off x="6108825" y="2691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23"/>
            <p:cNvSpPr/>
            <p:nvPr/>
          </p:nvSpPr>
          <p:spPr>
            <a:xfrm>
              <a:off x="59564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23"/>
            <p:cNvSpPr/>
            <p:nvPr/>
          </p:nvSpPr>
          <p:spPr>
            <a:xfrm>
              <a:off x="3594225" y="32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23"/>
            <p:cNvSpPr/>
            <p:nvPr/>
          </p:nvSpPr>
          <p:spPr>
            <a:xfrm>
              <a:off x="3746625" y="252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23"/>
            <p:cNvSpPr/>
            <p:nvPr/>
          </p:nvSpPr>
          <p:spPr>
            <a:xfrm>
              <a:off x="3899025" y="375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23"/>
            <p:cNvSpPr/>
            <p:nvPr/>
          </p:nvSpPr>
          <p:spPr>
            <a:xfrm>
              <a:off x="3441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23"/>
            <p:cNvSpPr/>
            <p:nvPr/>
          </p:nvSpPr>
          <p:spPr>
            <a:xfrm>
              <a:off x="3746625" y="413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23"/>
            <p:cNvSpPr/>
            <p:nvPr/>
          </p:nvSpPr>
          <p:spPr>
            <a:xfrm>
              <a:off x="15368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23"/>
            <p:cNvSpPr/>
            <p:nvPr/>
          </p:nvSpPr>
          <p:spPr>
            <a:xfrm>
              <a:off x="1326350" y="48317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3"/>
            <p:cNvSpPr/>
            <p:nvPr/>
          </p:nvSpPr>
          <p:spPr>
            <a:xfrm>
              <a:off x="1478750" y="48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3"/>
            <p:cNvSpPr/>
            <p:nvPr/>
          </p:nvSpPr>
          <p:spPr>
            <a:xfrm>
              <a:off x="8336750" y="1097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23"/>
            <p:cNvSpPr/>
            <p:nvPr/>
          </p:nvSpPr>
          <p:spPr>
            <a:xfrm>
              <a:off x="7879550" y="429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23"/>
            <p:cNvSpPr/>
            <p:nvPr/>
          </p:nvSpPr>
          <p:spPr>
            <a:xfrm>
              <a:off x="4298150" y="2240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23"/>
            <p:cNvSpPr/>
            <p:nvPr/>
          </p:nvSpPr>
          <p:spPr>
            <a:xfrm>
              <a:off x="179675" y="2851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23"/>
            <p:cNvSpPr/>
            <p:nvPr/>
          </p:nvSpPr>
          <p:spPr>
            <a:xfrm>
              <a:off x="789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3"/>
            <p:cNvSpPr/>
            <p:nvPr/>
          </p:nvSpPr>
          <p:spPr>
            <a:xfrm>
              <a:off x="4218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23"/>
            <p:cNvSpPr/>
            <p:nvPr/>
          </p:nvSpPr>
          <p:spPr>
            <a:xfrm>
              <a:off x="5361275" y="4909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23"/>
            <p:cNvSpPr/>
            <p:nvPr/>
          </p:nvSpPr>
          <p:spPr>
            <a:xfrm>
              <a:off x="1475075" y="1556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23"/>
            <p:cNvSpPr/>
            <p:nvPr/>
          </p:nvSpPr>
          <p:spPr>
            <a:xfrm>
              <a:off x="3227675" y="1861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23"/>
            <p:cNvSpPr/>
            <p:nvPr/>
          </p:nvSpPr>
          <p:spPr>
            <a:xfrm>
              <a:off x="2389475" y="3309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23"/>
            <p:cNvSpPr/>
            <p:nvPr/>
          </p:nvSpPr>
          <p:spPr>
            <a:xfrm>
              <a:off x="8485475" y="2928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23"/>
            <p:cNvSpPr/>
            <p:nvPr/>
          </p:nvSpPr>
          <p:spPr>
            <a:xfrm>
              <a:off x="5437475" y="1175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23"/>
            <p:cNvSpPr/>
            <p:nvPr/>
          </p:nvSpPr>
          <p:spPr>
            <a:xfrm>
              <a:off x="2846675" y="4680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23"/>
            <p:cNvSpPr/>
            <p:nvPr/>
          </p:nvSpPr>
          <p:spPr>
            <a:xfrm>
              <a:off x="6428075" y="2623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23"/>
            <p:cNvSpPr/>
            <p:nvPr/>
          </p:nvSpPr>
          <p:spPr>
            <a:xfrm>
              <a:off x="3151475" y="1023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23"/>
            <p:cNvSpPr/>
            <p:nvPr/>
          </p:nvSpPr>
          <p:spPr>
            <a:xfrm>
              <a:off x="8942675" y="4604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23"/>
            <p:cNvSpPr/>
            <p:nvPr/>
          </p:nvSpPr>
          <p:spPr>
            <a:xfrm>
              <a:off x="9018875" y="2318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23"/>
            <p:cNvSpPr/>
            <p:nvPr/>
          </p:nvSpPr>
          <p:spPr>
            <a:xfrm>
              <a:off x="6732875" y="1632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23"/>
            <p:cNvSpPr/>
            <p:nvPr/>
          </p:nvSpPr>
          <p:spPr>
            <a:xfrm>
              <a:off x="7342475" y="337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23"/>
            <p:cNvSpPr/>
            <p:nvPr/>
          </p:nvSpPr>
          <p:spPr>
            <a:xfrm>
              <a:off x="3913475" y="108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3"/>
          <p:cNvSpPr/>
          <p:nvPr/>
        </p:nvSpPr>
        <p:spPr>
          <a:xfrm>
            <a:off x="0" y="0"/>
            <a:ext cx="9144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txBox="1">
            <a:spLocks noGrp="1"/>
          </p:cNvSpPr>
          <p:nvPr>
            <p:ph type="title"/>
          </p:nvPr>
        </p:nvSpPr>
        <p:spPr>
          <a:xfrm>
            <a:off x="2302638" y="1983988"/>
            <a:ext cx="45387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3600"/>
              <a:buNone/>
              <a:defRPr sz="4000">
                <a:solidFill>
                  <a:schemeClr val="accent3"/>
                </a:solidFill>
              </a:defRPr>
            </a:lvl1pPr>
            <a:lvl2pPr lvl="1" algn="ctr">
              <a:spcBef>
                <a:spcPts val="0"/>
              </a:spcBef>
              <a:spcAft>
                <a:spcPts val="0"/>
              </a:spcAft>
              <a:buClr>
                <a:schemeClr val="accent3"/>
              </a:buClr>
              <a:buSzPts val="3600"/>
              <a:buNone/>
              <a:defRPr sz="3600">
                <a:solidFill>
                  <a:schemeClr val="accent3"/>
                </a:solidFill>
              </a:defRPr>
            </a:lvl2pPr>
            <a:lvl3pPr lvl="2" algn="ctr">
              <a:spcBef>
                <a:spcPts val="0"/>
              </a:spcBef>
              <a:spcAft>
                <a:spcPts val="0"/>
              </a:spcAft>
              <a:buClr>
                <a:schemeClr val="accent3"/>
              </a:buClr>
              <a:buSzPts val="3600"/>
              <a:buNone/>
              <a:defRPr sz="3600">
                <a:solidFill>
                  <a:schemeClr val="accent3"/>
                </a:solidFill>
              </a:defRPr>
            </a:lvl3pPr>
            <a:lvl4pPr lvl="3" algn="ctr">
              <a:spcBef>
                <a:spcPts val="0"/>
              </a:spcBef>
              <a:spcAft>
                <a:spcPts val="0"/>
              </a:spcAft>
              <a:buClr>
                <a:schemeClr val="accent3"/>
              </a:buClr>
              <a:buSzPts val="3600"/>
              <a:buNone/>
              <a:defRPr sz="3600">
                <a:solidFill>
                  <a:schemeClr val="accent3"/>
                </a:solidFill>
              </a:defRPr>
            </a:lvl4pPr>
            <a:lvl5pPr lvl="4" algn="ctr">
              <a:spcBef>
                <a:spcPts val="0"/>
              </a:spcBef>
              <a:spcAft>
                <a:spcPts val="0"/>
              </a:spcAft>
              <a:buClr>
                <a:schemeClr val="accent3"/>
              </a:buClr>
              <a:buSzPts val="3600"/>
              <a:buNone/>
              <a:defRPr sz="3600">
                <a:solidFill>
                  <a:schemeClr val="accent3"/>
                </a:solidFill>
              </a:defRPr>
            </a:lvl5pPr>
            <a:lvl6pPr lvl="5" algn="ctr">
              <a:spcBef>
                <a:spcPts val="0"/>
              </a:spcBef>
              <a:spcAft>
                <a:spcPts val="0"/>
              </a:spcAft>
              <a:buClr>
                <a:schemeClr val="accent3"/>
              </a:buClr>
              <a:buSzPts val="3600"/>
              <a:buNone/>
              <a:defRPr sz="3600">
                <a:solidFill>
                  <a:schemeClr val="accent3"/>
                </a:solidFill>
              </a:defRPr>
            </a:lvl6pPr>
            <a:lvl7pPr lvl="6" algn="ctr">
              <a:spcBef>
                <a:spcPts val="0"/>
              </a:spcBef>
              <a:spcAft>
                <a:spcPts val="0"/>
              </a:spcAft>
              <a:buClr>
                <a:schemeClr val="accent3"/>
              </a:buClr>
              <a:buSzPts val="3600"/>
              <a:buNone/>
              <a:defRPr sz="3600">
                <a:solidFill>
                  <a:schemeClr val="accent3"/>
                </a:solidFill>
              </a:defRPr>
            </a:lvl7pPr>
            <a:lvl8pPr lvl="7" algn="ctr">
              <a:spcBef>
                <a:spcPts val="0"/>
              </a:spcBef>
              <a:spcAft>
                <a:spcPts val="0"/>
              </a:spcAft>
              <a:buClr>
                <a:schemeClr val="accent3"/>
              </a:buClr>
              <a:buSzPts val="3600"/>
              <a:buNone/>
              <a:defRPr sz="3600">
                <a:solidFill>
                  <a:schemeClr val="accent3"/>
                </a:solidFill>
              </a:defRPr>
            </a:lvl8pPr>
            <a:lvl9pPr lvl="8" algn="ctr">
              <a:spcBef>
                <a:spcPts val="0"/>
              </a:spcBef>
              <a:spcAft>
                <a:spcPts val="0"/>
              </a:spcAft>
              <a:buClr>
                <a:schemeClr val="accent3"/>
              </a:buClr>
              <a:buSzPts val="3600"/>
              <a:buNone/>
              <a:defRPr sz="3600">
                <a:solidFill>
                  <a:schemeClr val="accent3"/>
                </a:solidFill>
              </a:defRPr>
            </a:lvl9pPr>
          </a:lstStyle>
          <a:p>
            <a:endParaRPr/>
          </a:p>
        </p:txBody>
      </p:sp>
      <p:sp>
        <p:nvSpPr>
          <p:cNvPr id="78" name="Google Shape;78;p3"/>
          <p:cNvSpPr txBox="1">
            <a:spLocks noGrp="1"/>
          </p:cNvSpPr>
          <p:nvPr>
            <p:ph type="title" idx="2" hasCustomPrompt="1"/>
          </p:nvPr>
        </p:nvSpPr>
        <p:spPr>
          <a:xfrm>
            <a:off x="3914100" y="1311400"/>
            <a:ext cx="1315800" cy="67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400"/>
              <a:buNone/>
              <a:defRPr sz="5000">
                <a:solidFill>
                  <a:schemeClr val="accent3"/>
                </a:solidFill>
              </a:defRPr>
            </a:lvl1pPr>
            <a:lvl2pPr lvl="1" algn="r" rtl="0">
              <a:spcBef>
                <a:spcPts val="0"/>
              </a:spcBef>
              <a:spcAft>
                <a:spcPts val="0"/>
              </a:spcAft>
              <a:buClr>
                <a:schemeClr val="accent3"/>
              </a:buClr>
              <a:buSzPts val="6000"/>
              <a:buNone/>
              <a:defRPr sz="6000">
                <a:solidFill>
                  <a:schemeClr val="accent3"/>
                </a:solidFill>
              </a:defRPr>
            </a:lvl2pPr>
            <a:lvl3pPr lvl="2" algn="r" rtl="0">
              <a:spcBef>
                <a:spcPts val="0"/>
              </a:spcBef>
              <a:spcAft>
                <a:spcPts val="0"/>
              </a:spcAft>
              <a:buClr>
                <a:schemeClr val="accent3"/>
              </a:buClr>
              <a:buSzPts val="6000"/>
              <a:buNone/>
              <a:defRPr sz="6000">
                <a:solidFill>
                  <a:schemeClr val="accent3"/>
                </a:solidFill>
              </a:defRPr>
            </a:lvl3pPr>
            <a:lvl4pPr lvl="3" algn="r" rtl="0">
              <a:spcBef>
                <a:spcPts val="0"/>
              </a:spcBef>
              <a:spcAft>
                <a:spcPts val="0"/>
              </a:spcAft>
              <a:buClr>
                <a:schemeClr val="accent3"/>
              </a:buClr>
              <a:buSzPts val="6000"/>
              <a:buNone/>
              <a:defRPr sz="6000">
                <a:solidFill>
                  <a:schemeClr val="accent3"/>
                </a:solidFill>
              </a:defRPr>
            </a:lvl4pPr>
            <a:lvl5pPr lvl="4" algn="r" rtl="0">
              <a:spcBef>
                <a:spcPts val="0"/>
              </a:spcBef>
              <a:spcAft>
                <a:spcPts val="0"/>
              </a:spcAft>
              <a:buClr>
                <a:schemeClr val="accent3"/>
              </a:buClr>
              <a:buSzPts val="6000"/>
              <a:buNone/>
              <a:defRPr sz="6000">
                <a:solidFill>
                  <a:schemeClr val="accent3"/>
                </a:solidFill>
              </a:defRPr>
            </a:lvl5pPr>
            <a:lvl6pPr lvl="5" algn="r" rtl="0">
              <a:spcBef>
                <a:spcPts val="0"/>
              </a:spcBef>
              <a:spcAft>
                <a:spcPts val="0"/>
              </a:spcAft>
              <a:buClr>
                <a:schemeClr val="accent3"/>
              </a:buClr>
              <a:buSzPts val="6000"/>
              <a:buNone/>
              <a:defRPr sz="6000">
                <a:solidFill>
                  <a:schemeClr val="accent3"/>
                </a:solidFill>
              </a:defRPr>
            </a:lvl6pPr>
            <a:lvl7pPr lvl="6" algn="r" rtl="0">
              <a:spcBef>
                <a:spcPts val="0"/>
              </a:spcBef>
              <a:spcAft>
                <a:spcPts val="0"/>
              </a:spcAft>
              <a:buClr>
                <a:schemeClr val="accent3"/>
              </a:buClr>
              <a:buSzPts val="6000"/>
              <a:buNone/>
              <a:defRPr sz="6000">
                <a:solidFill>
                  <a:schemeClr val="accent3"/>
                </a:solidFill>
              </a:defRPr>
            </a:lvl7pPr>
            <a:lvl8pPr lvl="7" algn="r" rtl="0">
              <a:spcBef>
                <a:spcPts val="0"/>
              </a:spcBef>
              <a:spcAft>
                <a:spcPts val="0"/>
              </a:spcAft>
              <a:buClr>
                <a:schemeClr val="accent3"/>
              </a:buClr>
              <a:buSzPts val="6000"/>
              <a:buNone/>
              <a:defRPr sz="6000">
                <a:solidFill>
                  <a:schemeClr val="accent3"/>
                </a:solidFill>
              </a:defRPr>
            </a:lvl8pPr>
            <a:lvl9pPr lvl="8" algn="r" rtl="0">
              <a:spcBef>
                <a:spcPts val="0"/>
              </a:spcBef>
              <a:spcAft>
                <a:spcPts val="0"/>
              </a:spcAft>
              <a:buClr>
                <a:schemeClr val="accent3"/>
              </a:buClr>
              <a:buSzPts val="6000"/>
              <a:buNone/>
              <a:defRPr sz="6000">
                <a:solidFill>
                  <a:schemeClr val="accent3"/>
                </a:solidFill>
              </a:defRPr>
            </a:lvl9pPr>
          </a:lstStyle>
          <a:p>
            <a:r>
              <a:t>xx%</a:t>
            </a:r>
          </a:p>
        </p:txBody>
      </p:sp>
      <p:sp>
        <p:nvSpPr>
          <p:cNvPr id="79" name="Google Shape;79;p3"/>
          <p:cNvSpPr txBox="1">
            <a:spLocks noGrp="1"/>
          </p:cNvSpPr>
          <p:nvPr>
            <p:ph type="subTitle" idx="1"/>
          </p:nvPr>
        </p:nvSpPr>
        <p:spPr>
          <a:xfrm>
            <a:off x="3031425" y="2580800"/>
            <a:ext cx="3081000" cy="901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a:solidFill>
                  <a:schemeClr val="accent1"/>
                </a:solidFill>
              </a:defRPr>
            </a:lvl1pPr>
            <a:lvl2pPr lvl="1">
              <a:spcBef>
                <a:spcPts val="0"/>
              </a:spcBef>
              <a:spcAft>
                <a:spcPts val="0"/>
              </a:spcAft>
              <a:buSzPts val="16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4"/>
          <p:cNvSpPr txBox="1">
            <a:spLocks noGrp="1"/>
          </p:cNvSpPr>
          <p:nvPr>
            <p:ph type="title"/>
          </p:nvPr>
        </p:nvSpPr>
        <p:spPr>
          <a:xfrm>
            <a:off x="720000" y="540000"/>
            <a:ext cx="7524000" cy="4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 name="Google Shape;82;p4"/>
          <p:cNvSpPr txBox="1">
            <a:spLocks noGrp="1"/>
          </p:cNvSpPr>
          <p:nvPr>
            <p:ph type="body" idx="1"/>
          </p:nvPr>
        </p:nvSpPr>
        <p:spPr>
          <a:xfrm>
            <a:off x="720000" y="1279800"/>
            <a:ext cx="7704000" cy="332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atin typeface="Nunito"/>
                <a:ea typeface="Nunito"/>
                <a:cs typeface="Nunito"/>
                <a:sym typeface="Nunito"/>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cxnSp>
        <p:nvCxnSpPr>
          <p:cNvPr id="83" name="Google Shape;83;p4"/>
          <p:cNvCxnSpPr/>
          <p:nvPr/>
        </p:nvCxnSpPr>
        <p:spPr>
          <a:xfrm rot="10800000" flipH="1">
            <a:off x="-266100" y="2819800"/>
            <a:ext cx="782700" cy="609900"/>
          </a:xfrm>
          <a:prstGeom prst="straightConnector1">
            <a:avLst/>
          </a:prstGeom>
          <a:noFill/>
          <a:ln w="9525" cap="flat" cmpd="sng">
            <a:solidFill>
              <a:schemeClr val="lt1"/>
            </a:solidFill>
            <a:prstDash val="solid"/>
            <a:round/>
            <a:headEnd type="none" w="med" len="med"/>
            <a:tailEnd type="none" w="med" len="med"/>
          </a:ln>
        </p:spPr>
      </p:cxnSp>
      <p:cxnSp>
        <p:nvCxnSpPr>
          <p:cNvPr id="84" name="Google Shape;84;p4"/>
          <p:cNvCxnSpPr/>
          <p:nvPr/>
        </p:nvCxnSpPr>
        <p:spPr>
          <a:xfrm rot="10800000" flipH="1">
            <a:off x="3165775" y="0"/>
            <a:ext cx="498300" cy="426900"/>
          </a:xfrm>
          <a:prstGeom prst="straightConnector1">
            <a:avLst/>
          </a:prstGeom>
          <a:noFill/>
          <a:ln w="9525" cap="flat" cmpd="sng">
            <a:solidFill>
              <a:schemeClr val="lt1"/>
            </a:solidFill>
            <a:prstDash val="solid"/>
            <a:round/>
            <a:headEnd type="none" w="med" len="med"/>
            <a:tailEnd type="none" w="med" len="med"/>
          </a:ln>
        </p:spPr>
      </p:cxnSp>
      <p:cxnSp>
        <p:nvCxnSpPr>
          <p:cNvPr id="85" name="Google Shape;85;p4"/>
          <p:cNvCxnSpPr/>
          <p:nvPr/>
        </p:nvCxnSpPr>
        <p:spPr>
          <a:xfrm rot="10800000" flipH="1">
            <a:off x="5596275" y="4604400"/>
            <a:ext cx="477900" cy="406500"/>
          </a:xfrm>
          <a:prstGeom prst="straightConnector1">
            <a:avLst/>
          </a:prstGeom>
          <a:noFill/>
          <a:ln w="9525" cap="flat" cmpd="sng">
            <a:solidFill>
              <a:schemeClr val="lt1"/>
            </a:solidFill>
            <a:prstDash val="solid"/>
            <a:round/>
            <a:headEnd type="none" w="med" len="med"/>
            <a:tailEnd type="none" w="med" len="med"/>
          </a:ln>
        </p:spPr>
      </p:cxnSp>
      <p:cxnSp>
        <p:nvCxnSpPr>
          <p:cNvPr id="86" name="Google Shape;86;p4"/>
          <p:cNvCxnSpPr/>
          <p:nvPr/>
        </p:nvCxnSpPr>
        <p:spPr>
          <a:xfrm rot="10800000" flipH="1">
            <a:off x="7993800" y="300300"/>
            <a:ext cx="860400" cy="823200"/>
          </a:xfrm>
          <a:prstGeom prst="straightConnector1">
            <a:avLst/>
          </a:prstGeom>
          <a:noFill/>
          <a:ln w="9525" cap="flat" cmpd="sng">
            <a:solidFill>
              <a:schemeClr val="lt1"/>
            </a:solidFill>
            <a:prstDash val="solid"/>
            <a:round/>
            <a:headEnd type="none" w="med" len="med"/>
            <a:tailEnd type="none" w="med" len="med"/>
          </a:ln>
        </p:spPr>
      </p:cxnSp>
      <p:cxnSp>
        <p:nvCxnSpPr>
          <p:cNvPr id="87" name="Google Shape;87;p4"/>
          <p:cNvCxnSpPr/>
          <p:nvPr/>
        </p:nvCxnSpPr>
        <p:spPr>
          <a:xfrm rot="10800000" flipH="1">
            <a:off x="516600" y="625650"/>
            <a:ext cx="203400" cy="172500"/>
          </a:xfrm>
          <a:prstGeom prst="straightConnector1">
            <a:avLst/>
          </a:prstGeom>
          <a:noFill/>
          <a:ln w="9525" cap="flat" cmpd="sng">
            <a:solidFill>
              <a:schemeClr val="lt1"/>
            </a:solidFill>
            <a:prstDash val="solid"/>
            <a:round/>
            <a:headEnd type="none" w="med" len="med"/>
            <a:tailEnd type="none" w="med" len="med"/>
          </a:ln>
        </p:spPr>
      </p:cxnSp>
      <p:cxnSp>
        <p:nvCxnSpPr>
          <p:cNvPr id="88" name="Google Shape;88;p4"/>
          <p:cNvCxnSpPr/>
          <p:nvPr/>
        </p:nvCxnSpPr>
        <p:spPr>
          <a:xfrm rot="10800000" flipH="1">
            <a:off x="8528200" y="3083850"/>
            <a:ext cx="203400" cy="172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
        <p:cNvGrpSpPr/>
        <p:nvPr/>
      </p:nvGrpSpPr>
      <p:grpSpPr>
        <a:xfrm>
          <a:off x="0" y="0"/>
          <a:ext cx="0" cy="0"/>
          <a:chOff x="0" y="0"/>
          <a:chExt cx="0" cy="0"/>
        </a:xfrm>
      </p:grpSpPr>
      <p:sp>
        <p:nvSpPr>
          <p:cNvPr id="90" name="Google Shape;90;p5"/>
          <p:cNvSpPr txBox="1">
            <a:spLocks noGrp="1"/>
          </p:cNvSpPr>
          <p:nvPr>
            <p:ph type="subTitle" idx="1"/>
          </p:nvPr>
        </p:nvSpPr>
        <p:spPr>
          <a:xfrm>
            <a:off x="1708225" y="2573300"/>
            <a:ext cx="2097900" cy="7557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accent1"/>
                </a:solidFill>
              </a:defRPr>
            </a:lvl1pPr>
            <a:lvl2pPr lvl="1">
              <a:spcBef>
                <a:spcPts val="0"/>
              </a:spcBef>
              <a:spcAft>
                <a:spcPts val="0"/>
              </a:spcAft>
              <a:buSzPts val="16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
          <p:cNvSpPr txBox="1">
            <a:spLocks noGrp="1"/>
          </p:cNvSpPr>
          <p:nvPr>
            <p:ph type="subTitle" idx="2"/>
          </p:nvPr>
        </p:nvSpPr>
        <p:spPr>
          <a:xfrm>
            <a:off x="5337325" y="2573300"/>
            <a:ext cx="20979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p:nvPr>
        </p:nvSpPr>
        <p:spPr>
          <a:xfrm>
            <a:off x="2646000" y="540000"/>
            <a:ext cx="3852000" cy="4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cxnSp>
        <p:nvCxnSpPr>
          <p:cNvPr id="93" name="Google Shape;93;p5"/>
          <p:cNvCxnSpPr/>
          <p:nvPr/>
        </p:nvCxnSpPr>
        <p:spPr>
          <a:xfrm rot="10800000" flipH="1">
            <a:off x="270300" y="1403250"/>
            <a:ext cx="629700" cy="629400"/>
          </a:xfrm>
          <a:prstGeom prst="straightConnector1">
            <a:avLst/>
          </a:prstGeom>
          <a:noFill/>
          <a:ln w="9525" cap="flat" cmpd="sng">
            <a:solidFill>
              <a:schemeClr val="lt1"/>
            </a:solidFill>
            <a:prstDash val="solid"/>
            <a:round/>
            <a:headEnd type="none" w="med" len="med"/>
            <a:tailEnd type="none" w="med" len="med"/>
          </a:ln>
        </p:spPr>
      </p:cxnSp>
      <p:cxnSp>
        <p:nvCxnSpPr>
          <p:cNvPr id="94" name="Google Shape;94;p5"/>
          <p:cNvCxnSpPr/>
          <p:nvPr/>
        </p:nvCxnSpPr>
        <p:spPr>
          <a:xfrm rot="10800000" flipH="1">
            <a:off x="4673450" y="2442300"/>
            <a:ext cx="258900" cy="258900"/>
          </a:xfrm>
          <a:prstGeom prst="straightConnector1">
            <a:avLst/>
          </a:prstGeom>
          <a:noFill/>
          <a:ln w="9525" cap="flat" cmpd="sng">
            <a:solidFill>
              <a:schemeClr val="lt1"/>
            </a:solidFill>
            <a:prstDash val="solid"/>
            <a:round/>
            <a:headEnd type="none" w="med" len="med"/>
            <a:tailEnd type="none" w="med" len="med"/>
          </a:ln>
        </p:spPr>
      </p:cxnSp>
      <p:cxnSp>
        <p:nvCxnSpPr>
          <p:cNvPr id="95" name="Google Shape;95;p5"/>
          <p:cNvCxnSpPr/>
          <p:nvPr/>
        </p:nvCxnSpPr>
        <p:spPr>
          <a:xfrm rot="10800000" flipH="1">
            <a:off x="7669050" y="540000"/>
            <a:ext cx="812700" cy="812700"/>
          </a:xfrm>
          <a:prstGeom prst="straightConnector1">
            <a:avLst/>
          </a:prstGeom>
          <a:noFill/>
          <a:ln w="9525" cap="flat" cmpd="sng">
            <a:solidFill>
              <a:schemeClr val="lt1"/>
            </a:solidFill>
            <a:prstDash val="solid"/>
            <a:round/>
            <a:headEnd type="none" w="med" len="med"/>
            <a:tailEnd type="none" w="med" len="med"/>
          </a:ln>
        </p:spPr>
      </p:cxnSp>
      <p:cxnSp>
        <p:nvCxnSpPr>
          <p:cNvPr id="96" name="Google Shape;96;p5"/>
          <p:cNvCxnSpPr/>
          <p:nvPr/>
        </p:nvCxnSpPr>
        <p:spPr>
          <a:xfrm rot="10800000" flipH="1">
            <a:off x="8424000" y="2573300"/>
            <a:ext cx="308100" cy="308100"/>
          </a:xfrm>
          <a:prstGeom prst="straightConnector1">
            <a:avLst/>
          </a:prstGeom>
          <a:noFill/>
          <a:ln w="9525" cap="flat" cmpd="sng">
            <a:solidFill>
              <a:schemeClr val="lt1"/>
            </a:solidFill>
            <a:prstDash val="solid"/>
            <a:round/>
            <a:headEnd type="none" w="med" len="med"/>
            <a:tailEnd type="none" w="med" len="med"/>
          </a:ln>
        </p:spPr>
      </p:cxnSp>
      <p:cxnSp>
        <p:nvCxnSpPr>
          <p:cNvPr id="97" name="Google Shape;97;p5"/>
          <p:cNvCxnSpPr/>
          <p:nvPr/>
        </p:nvCxnSpPr>
        <p:spPr>
          <a:xfrm rot="10800000" flipH="1">
            <a:off x="6068225" y="18750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98" name="Google Shape;98;p5"/>
          <p:cNvCxnSpPr/>
          <p:nvPr/>
        </p:nvCxnSpPr>
        <p:spPr>
          <a:xfrm rot="10800000" flipH="1">
            <a:off x="900000" y="3092175"/>
            <a:ext cx="308100" cy="308100"/>
          </a:xfrm>
          <a:prstGeom prst="straightConnector1">
            <a:avLst/>
          </a:prstGeom>
          <a:noFill/>
          <a:ln w="9525" cap="flat" cmpd="sng">
            <a:solidFill>
              <a:schemeClr val="lt1"/>
            </a:solidFill>
            <a:prstDash val="solid"/>
            <a:round/>
            <a:headEnd type="none" w="med" len="med"/>
            <a:tailEnd type="none" w="med" len="med"/>
          </a:ln>
        </p:spPr>
      </p:cxnSp>
      <p:cxnSp>
        <p:nvCxnSpPr>
          <p:cNvPr id="99" name="Google Shape;99;p5"/>
          <p:cNvCxnSpPr/>
          <p:nvPr/>
        </p:nvCxnSpPr>
        <p:spPr>
          <a:xfrm rot="10800000" flipH="1">
            <a:off x="2967875" y="1403250"/>
            <a:ext cx="129600" cy="129600"/>
          </a:xfrm>
          <a:prstGeom prst="straightConnector1">
            <a:avLst/>
          </a:prstGeom>
          <a:noFill/>
          <a:ln w="9525" cap="flat" cmpd="sng">
            <a:solidFill>
              <a:schemeClr val="lt1"/>
            </a:solidFill>
            <a:prstDash val="solid"/>
            <a:round/>
            <a:headEnd type="none" w="med" len="med"/>
            <a:tailEnd type="none" w="med" len="med"/>
          </a:ln>
        </p:spPr>
      </p:cxnSp>
      <p:cxnSp>
        <p:nvCxnSpPr>
          <p:cNvPr id="100" name="Google Shape;100;p5"/>
          <p:cNvCxnSpPr/>
          <p:nvPr/>
        </p:nvCxnSpPr>
        <p:spPr>
          <a:xfrm rot="10800000" flipH="1">
            <a:off x="707988" y="285450"/>
            <a:ext cx="384000" cy="3840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cxnSp>
        <p:nvCxnSpPr>
          <p:cNvPr id="109" name="Google Shape;109;p7"/>
          <p:cNvCxnSpPr/>
          <p:nvPr/>
        </p:nvCxnSpPr>
        <p:spPr>
          <a:xfrm rot="10800000" flipH="1">
            <a:off x="506600" y="455850"/>
            <a:ext cx="949200" cy="548100"/>
          </a:xfrm>
          <a:prstGeom prst="straightConnector1">
            <a:avLst/>
          </a:prstGeom>
          <a:noFill/>
          <a:ln w="9525" cap="flat" cmpd="sng">
            <a:solidFill>
              <a:schemeClr val="lt1"/>
            </a:solidFill>
            <a:prstDash val="solid"/>
            <a:round/>
            <a:headEnd type="none" w="med" len="med"/>
            <a:tailEnd type="none" w="med" len="med"/>
          </a:ln>
        </p:spPr>
      </p:cxnSp>
      <p:cxnSp>
        <p:nvCxnSpPr>
          <p:cNvPr id="110" name="Google Shape;110;p7"/>
          <p:cNvCxnSpPr/>
          <p:nvPr/>
        </p:nvCxnSpPr>
        <p:spPr>
          <a:xfrm rot="10800000" flipH="1">
            <a:off x="201550" y="3429825"/>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111" name="Google Shape;111;p7"/>
          <p:cNvCxnSpPr/>
          <p:nvPr/>
        </p:nvCxnSpPr>
        <p:spPr>
          <a:xfrm rot="10800000" flipH="1">
            <a:off x="2903650" y="730350"/>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112" name="Google Shape;112;p7"/>
          <p:cNvCxnSpPr/>
          <p:nvPr/>
        </p:nvCxnSpPr>
        <p:spPr>
          <a:xfrm rot="10800000" flipH="1">
            <a:off x="5364538" y="362400"/>
            <a:ext cx="1272900" cy="735000"/>
          </a:xfrm>
          <a:prstGeom prst="straightConnector1">
            <a:avLst/>
          </a:prstGeom>
          <a:noFill/>
          <a:ln w="9525" cap="flat" cmpd="sng">
            <a:solidFill>
              <a:schemeClr val="lt1"/>
            </a:solidFill>
            <a:prstDash val="solid"/>
            <a:round/>
            <a:headEnd type="none" w="med" len="med"/>
            <a:tailEnd type="none" w="med" len="med"/>
          </a:ln>
        </p:spPr>
      </p:cxnSp>
      <p:cxnSp>
        <p:nvCxnSpPr>
          <p:cNvPr id="113" name="Google Shape;113;p7"/>
          <p:cNvCxnSpPr/>
          <p:nvPr/>
        </p:nvCxnSpPr>
        <p:spPr>
          <a:xfrm rot="10800000" flipH="1">
            <a:off x="8517975" y="2567775"/>
            <a:ext cx="785700" cy="473400"/>
          </a:xfrm>
          <a:prstGeom prst="straightConnector1">
            <a:avLst/>
          </a:prstGeom>
          <a:noFill/>
          <a:ln w="9525" cap="flat" cmpd="sng">
            <a:solidFill>
              <a:schemeClr val="lt1"/>
            </a:solidFill>
            <a:prstDash val="solid"/>
            <a:round/>
            <a:headEnd type="none" w="med" len="med"/>
            <a:tailEnd type="none" w="med" len="med"/>
          </a:ln>
        </p:spPr>
      </p:cxnSp>
      <p:cxnSp>
        <p:nvCxnSpPr>
          <p:cNvPr id="114" name="Google Shape;114;p7"/>
          <p:cNvCxnSpPr/>
          <p:nvPr/>
        </p:nvCxnSpPr>
        <p:spPr>
          <a:xfrm rot="10800000" flipH="1">
            <a:off x="3562475" y="3704325"/>
            <a:ext cx="475500" cy="274500"/>
          </a:xfrm>
          <a:prstGeom prst="straightConnector1">
            <a:avLst/>
          </a:prstGeom>
          <a:noFill/>
          <a:ln w="9525" cap="flat" cmpd="sng">
            <a:solidFill>
              <a:schemeClr val="lt1"/>
            </a:solidFill>
            <a:prstDash val="solid"/>
            <a:round/>
            <a:headEnd type="none" w="med" len="med"/>
            <a:tailEnd type="none" w="med" len="med"/>
          </a:ln>
        </p:spPr>
      </p:cxnSp>
      <p:cxnSp>
        <p:nvCxnSpPr>
          <p:cNvPr id="115" name="Google Shape;115;p7"/>
          <p:cNvCxnSpPr/>
          <p:nvPr/>
        </p:nvCxnSpPr>
        <p:spPr>
          <a:xfrm rot="10800000" flipH="1">
            <a:off x="6378550" y="2752575"/>
            <a:ext cx="180000" cy="103800"/>
          </a:xfrm>
          <a:prstGeom prst="straightConnector1">
            <a:avLst/>
          </a:prstGeom>
          <a:noFill/>
          <a:ln w="9525" cap="flat" cmpd="sng">
            <a:solidFill>
              <a:schemeClr val="lt1"/>
            </a:solidFill>
            <a:prstDash val="solid"/>
            <a:round/>
            <a:headEnd type="none" w="med" len="med"/>
            <a:tailEnd type="none" w="med" len="med"/>
          </a:ln>
        </p:spPr>
      </p:cxnSp>
      <p:cxnSp>
        <p:nvCxnSpPr>
          <p:cNvPr id="116" name="Google Shape;116;p7"/>
          <p:cNvCxnSpPr/>
          <p:nvPr/>
        </p:nvCxnSpPr>
        <p:spPr>
          <a:xfrm rot="10800000" flipH="1">
            <a:off x="8622825" y="352050"/>
            <a:ext cx="180000" cy="103800"/>
          </a:xfrm>
          <a:prstGeom prst="straightConnector1">
            <a:avLst/>
          </a:prstGeom>
          <a:noFill/>
          <a:ln w="9525" cap="flat" cmpd="sng">
            <a:solidFill>
              <a:schemeClr val="lt1"/>
            </a:solidFill>
            <a:prstDash val="solid"/>
            <a:round/>
            <a:headEnd type="none" w="med" len="med"/>
            <a:tailEnd type="none" w="med" len="med"/>
          </a:ln>
        </p:spPr>
      </p:cxnSp>
      <p:sp>
        <p:nvSpPr>
          <p:cNvPr id="117" name="Google Shape;117;p7"/>
          <p:cNvSpPr txBox="1">
            <a:spLocks noGrp="1"/>
          </p:cNvSpPr>
          <p:nvPr>
            <p:ph type="subTitle" idx="1"/>
          </p:nvPr>
        </p:nvSpPr>
        <p:spPr>
          <a:xfrm>
            <a:off x="4574525" y="2571750"/>
            <a:ext cx="3852000" cy="2001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Char char="●"/>
              <a:defRPr sz="1600">
                <a:solidFill>
                  <a:schemeClr val="accent1"/>
                </a:solidFill>
              </a:defRPr>
            </a:lvl1pPr>
            <a:lvl2pPr lvl="1" rtl="0">
              <a:spcBef>
                <a:spcPts val="0"/>
              </a:spcBef>
              <a:spcAft>
                <a:spcPts val="0"/>
              </a:spcAft>
              <a:buSzPts val="16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8" name="Google Shape;118;p7"/>
          <p:cNvSpPr txBox="1">
            <a:spLocks noGrp="1"/>
          </p:cNvSpPr>
          <p:nvPr>
            <p:ph type="title"/>
          </p:nvPr>
        </p:nvSpPr>
        <p:spPr>
          <a:xfrm>
            <a:off x="4574525" y="1513950"/>
            <a:ext cx="3077100" cy="105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sp>
        <p:nvSpPr>
          <p:cNvPr id="120" name="Google Shape;120;p8"/>
          <p:cNvSpPr txBox="1">
            <a:spLocks noGrp="1"/>
          </p:cNvSpPr>
          <p:nvPr>
            <p:ph type="title"/>
          </p:nvPr>
        </p:nvSpPr>
        <p:spPr>
          <a:xfrm>
            <a:off x="720000" y="1432950"/>
            <a:ext cx="3852000" cy="2277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121" name="Google Shape;121;p8"/>
          <p:cNvCxnSpPr/>
          <p:nvPr/>
        </p:nvCxnSpPr>
        <p:spPr>
          <a:xfrm rot="10800000" flipH="1">
            <a:off x="383850" y="3914550"/>
            <a:ext cx="782700" cy="609900"/>
          </a:xfrm>
          <a:prstGeom prst="straightConnector1">
            <a:avLst/>
          </a:prstGeom>
          <a:noFill/>
          <a:ln w="9525" cap="flat" cmpd="sng">
            <a:solidFill>
              <a:schemeClr val="lt1"/>
            </a:solidFill>
            <a:prstDash val="solid"/>
            <a:round/>
            <a:headEnd type="none" w="med" len="med"/>
            <a:tailEnd type="none" w="med" len="med"/>
          </a:ln>
        </p:spPr>
      </p:cxnSp>
      <p:cxnSp>
        <p:nvCxnSpPr>
          <p:cNvPr id="122" name="Google Shape;122;p8"/>
          <p:cNvCxnSpPr/>
          <p:nvPr/>
        </p:nvCxnSpPr>
        <p:spPr>
          <a:xfrm rot="10800000" flipH="1">
            <a:off x="2599975" y="371250"/>
            <a:ext cx="498300" cy="426900"/>
          </a:xfrm>
          <a:prstGeom prst="straightConnector1">
            <a:avLst/>
          </a:prstGeom>
          <a:noFill/>
          <a:ln w="9525" cap="flat" cmpd="sng">
            <a:solidFill>
              <a:schemeClr val="lt1"/>
            </a:solidFill>
            <a:prstDash val="solid"/>
            <a:round/>
            <a:headEnd type="none" w="med" len="med"/>
            <a:tailEnd type="none" w="med" len="med"/>
          </a:ln>
        </p:spPr>
      </p:cxnSp>
      <p:cxnSp>
        <p:nvCxnSpPr>
          <p:cNvPr id="123" name="Google Shape;123;p8"/>
          <p:cNvCxnSpPr/>
          <p:nvPr/>
        </p:nvCxnSpPr>
        <p:spPr>
          <a:xfrm rot="10800000" flipH="1">
            <a:off x="7416800" y="4117950"/>
            <a:ext cx="477900" cy="406500"/>
          </a:xfrm>
          <a:prstGeom prst="straightConnector1">
            <a:avLst/>
          </a:prstGeom>
          <a:noFill/>
          <a:ln w="9525" cap="flat" cmpd="sng">
            <a:solidFill>
              <a:schemeClr val="lt1"/>
            </a:solidFill>
            <a:prstDash val="solid"/>
            <a:round/>
            <a:headEnd type="none" w="med" len="med"/>
            <a:tailEnd type="none" w="med" len="med"/>
          </a:ln>
        </p:spPr>
      </p:cxnSp>
      <p:cxnSp>
        <p:nvCxnSpPr>
          <p:cNvPr id="124" name="Google Shape;124;p8"/>
          <p:cNvCxnSpPr/>
          <p:nvPr/>
        </p:nvCxnSpPr>
        <p:spPr>
          <a:xfrm rot="10800000" flipH="1">
            <a:off x="7993800" y="300300"/>
            <a:ext cx="860400" cy="823200"/>
          </a:xfrm>
          <a:prstGeom prst="straightConnector1">
            <a:avLst/>
          </a:prstGeom>
          <a:noFill/>
          <a:ln w="9525" cap="flat" cmpd="sng">
            <a:solidFill>
              <a:schemeClr val="lt1"/>
            </a:solidFill>
            <a:prstDash val="solid"/>
            <a:round/>
            <a:headEnd type="none" w="med" len="med"/>
            <a:tailEnd type="none" w="med" len="med"/>
          </a:ln>
        </p:spPr>
      </p:cxnSp>
      <p:cxnSp>
        <p:nvCxnSpPr>
          <p:cNvPr id="125" name="Google Shape;125;p8"/>
          <p:cNvCxnSpPr/>
          <p:nvPr/>
        </p:nvCxnSpPr>
        <p:spPr>
          <a:xfrm rot="10800000" flipH="1">
            <a:off x="450775" y="951000"/>
            <a:ext cx="203400" cy="172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cxnSp>
        <p:nvCxnSpPr>
          <p:cNvPr id="127" name="Google Shape;127;p9"/>
          <p:cNvCxnSpPr/>
          <p:nvPr/>
        </p:nvCxnSpPr>
        <p:spPr>
          <a:xfrm rot="10800000" flipH="1">
            <a:off x="6488700" y="1822675"/>
            <a:ext cx="629700" cy="629400"/>
          </a:xfrm>
          <a:prstGeom prst="straightConnector1">
            <a:avLst/>
          </a:prstGeom>
          <a:noFill/>
          <a:ln w="9525" cap="flat" cmpd="sng">
            <a:solidFill>
              <a:schemeClr val="lt1"/>
            </a:solidFill>
            <a:prstDash val="solid"/>
            <a:round/>
            <a:headEnd type="none" w="med" len="med"/>
            <a:tailEnd type="none" w="med" len="med"/>
          </a:ln>
        </p:spPr>
      </p:cxnSp>
      <p:cxnSp>
        <p:nvCxnSpPr>
          <p:cNvPr id="128" name="Google Shape;128;p9"/>
          <p:cNvCxnSpPr/>
          <p:nvPr/>
        </p:nvCxnSpPr>
        <p:spPr>
          <a:xfrm rot="10800000" flipH="1">
            <a:off x="4337350" y="1060550"/>
            <a:ext cx="258900" cy="258900"/>
          </a:xfrm>
          <a:prstGeom prst="straightConnector1">
            <a:avLst/>
          </a:prstGeom>
          <a:noFill/>
          <a:ln w="9525" cap="flat" cmpd="sng">
            <a:solidFill>
              <a:schemeClr val="lt1"/>
            </a:solidFill>
            <a:prstDash val="solid"/>
            <a:round/>
            <a:headEnd type="none" w="med" len="med"/>
            <a:tailEnd type="none" w="med" len="med"/>
          </a:ln>
        </p:spPr>
      </p:cxnSp>
      <p:cxnSp>
        <p:nvCxnSpPr>
          <p:cNvPr id="129" name="Google Shape;129;p9"/>
          <p:cNvCxnSpPr/>
          <p:nvPr/>
        </p:nvCxnSpPr>
        <p:spPr>
          <a:xfrm rot="10800000" flipH="1">
            <a:off x="8424000" y="800300"/>
            <a:ext cx="308100" cy="308100"/>
          </a:xfrm>
          <a:prstGeom prst="straightConnector1">
            <a:avLst/>
          </a:prstGeom>
          <a:noFill/>
          <a:ln w="9525" cap="flat" cmpd="sng">
            <a:solidFill>
              <a:schemeClr val="lt1"/>
            </a:solidFill>
            <a:prstDash val="solid"/>
            <a:round/>
            <a:headEnd type="none" w="med" len="med"/>
            <a:tailEnd type="none" w="med" len="med"/>
          </a:ln>
        </p:spPr>
      </p:cxnSp>
      <p:cxnSp>
        <p:nvCxnSpPr>
          <p:cNvPr id="130" name="Google Shape;130;p9"/>
          <p:cNvCxnSpPr/>
          <p:nvPr/>
        </p:nvCxnSpPr>
        <p:spPr>
          <a:xfrm rot="10800000" flipH="1">
            <a:off x="8232000" y="37099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131" name="Google Shape;131;p9"/>
          <p:cNvCxnSpPr/>
          <p:nvPr/>
        </p:nvCxnSpPr>
        <p:spPr>
          <a:xfrm rot="10800000" flipH="1">
            <a:off x="899988" y="7623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132" name="Google Shape;132;p9"/>
          <p:cNvCxnSpPr/>
          <p:nvPr/>
        </p:nvCxnSpPr>
        <p:spPr>
          <a:xfrm rot="10800000" flipH="1">
            <a:off x="1117063" y="4093950"/>
            <a:ext cx="384000" cy="384000"/>
          </a:xfrm>
          <a:prstGeom prst="straightConnector1">
            <a:avLst/>
          </a:prstGeom>
          <a:noFill/>
          <a:ln w="9525" cap="flat" cmpd="sng">
            <a:solidFill>
              <a:schemeClr val="lt1"/>
            </a:solidFill>
            <a:prstDash val="solid"/>
            <a:round/>
            <a:headEnd type="none" w="med" len="med"/>
            <a:tailEnd type="none" w="med" len="med"/>
          </a:ln>
        </p:spPr>
      </p:cxnSp>
      <p:cxnSp>
        <p:nvCxnSpPr>
          <p:cNvPr id="133" name="Google Shape;133;p9"/>
          <p:cNvCxnSpPr/>
          <p:nvPr/>
        </p:nvCxnSpPr>
        <p:spPr>
          <a:xfrm rot="10800000" flipH="1">
            <a:off x="5097175" y="3907850"/>
            <a:ext cx="258900" cy="258900"/>
          </a:xfrm>
          <a:prstGeom prst="straightConnector1">
            <a:avLst/>
          </a:prstGeom>
          <a:noFill/>
          <a:ln w="9525" cap="flat" cmpd="sng">
            <a:solidFill>
              <a:schemeClr val="lt1"/>
            </a:solidFill>
            <a:prstDash val="solid"/>
            <a:round/>
            <a:headEnd type="none" w="med" len="med"/>
            <a:tailEnd type="none" w="med" len="med"/>
          </a:ln>
        </p:spPr>
      </p:cxnSp>
      <p:sp>
        <p:nvSpPr>
          <p:cNvPr id="134" name="Google Shape;134;p9"/>
          <p:cNvSpPr txBox="1">
            <a:spLocks noGrp="1"/>
          </p:cNvSpPr>
          <p:nvPr>
            <p:ph type="title"/>
          </p:nvPr>
        </p:nvSpPr>
        <p:spPr>
          <a:xfrm>
            <a:off x="720000" y="1816050"/>
            <a:ext cx="3852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5" name="Google Shape;135;p9"/>
          <p:cNvSpPr txBox="1">
            <a:spLocks noGrp="1"/>
          </p:cNvSpPr>
          <p:nvPr>
            <p:ph type="subTitle" idx="1"/>
          </p:nvPr>
        </p:nvSpPr>
        <p:spPr>
          <a:xfrm>
            <a:off x="720000" y="2567775"/>
            <a:ext cx="3013500" cy="142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5"/>
        <p:cNvGrpSpPr/>
        <p:nvPr/>
      </p:nvGrpSpPr>
      <p:grpSpPr>
        <a:xfrm>
          <a:off x="0" y="0"/>
          <a:ext cx="0" cy="0"/>
          <a:chOff x="0" y="0"/>
          <a:chExt cx="0" cy="0"/>
        </a:xfrm>
      </p:grpSpPr>
      <p:sp>
        <p:nvSpPr>
          <p:cNvPr id="156" name="Google Shape;156;p13"/>
          <p:cNvSpPr txBox="1">
            <a:spLocks noGrp="1"/>
          </p:cNvSpPr>
          <p:nvPr>
            <p:ph type="title"/>
          </p:nvPr>
        </p:nvSpPr>
        <p:spPr>
          <a:xfrm>
            <a:off x="720000" y="540000"/>
            <a:ext cx="3852000" cy="45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Nunito SemiBold"/>
                <a:ea typeface="Nunito SemiBold"/>
                <a:cs typeface="Nunito SemiBold"/>
                <a:sym typeface="Nunito SemiBold"/>
              </a:defRPr>
            </a:lvl2pPr>
            <a:lvl3pPr lvl="2">
              <a:spcBef>
                <a:spcPts val="0"/>
              </a:spcBef>
              <a:spcAft>
                <a:spcPts val="0"/>
              </a:spcAft>
              <a:buSzPts val="2800"/>
              <a:buNone/>
              <a:defRPr>
                <a:latin typeface="Nunito SemiBold"/>
                <a:ea typeface="Nunito SemiBold"/>
                <a:cs typeface="Nunito SemiBold"/>
                <a:sym typeface="Nunito SemiBold"/>
              </a:defRPr>
            </a:lvl3pPr>
            <a:lvl4pPr lvl="3">
              <a:spcBef>
                <a:spcPts val="0"/>
              </a:spcBef>
              <a:spcAft>
                <a:spcPts val="0"/>
              </a:spcAft>
              <a:buSzPts val="2800"/>
              <a:buNone/>
              <a:defRPr>
                <a:latin typeface="Nunito SemiBold"/>
                <a:ea typeface="Nunito SemiBold"/>
                <a:cs typeface="Nunito SemiBold"/>
                <a:sym typeface="Nunito SemiBold"/>
              </a:defRPr>
            </a:lvl4pPr>
            <a:lvl5pPr lvl="4">
              <a:spcBef>
                <a:spcPts val="0"/>
              </a:spcBef>
              <a:spcAft>
                <a:spcPts val="0"/>
              </a:spcAft>
              <a:buSzPts val="2800"/>
              <a:buNone/>
              <a:defRPr>
                <a:latin typeface="Nunito SemiBold"/>
                <a:ea typeface="Nunito SemiBold"/>
                <a:cs typeface="Nunito SemiBold"/>
                <a:sym typeface="Nunito SemiBold"/>
              </a:defRPr>
            </a:lvl5pPr>
            <a:lvl6pPr lvl="5">
              <a:spcBef>
                <a:spcPts val="0"/>
              </a:spcBef>
              <a:spcAft>
                <a:spcPts val="0"/>
              </a:spcAft>
              <a:buSzPts val="2800"/>
              <a:buNone/>
              <a:defRPr>
                <a:latin typeface="Nunito SemiBold"/>
                <a:ea typeface="Nunito SemiBold"/>
                <a:cs typeface="Nunito SemiBold"/>
                <a:sym typeface="Nunito SemiBold"/>
              </a:defRPr>
            </a:lvl6pPr>
            <a:lvl7pPr lvl="6">
              <a:spcBef>
                <a:spcPts val="0"/>
              </a:spcBef>
              <a:spcAft>
                <a:spcPts val="0"/>
              </a:spcAft>
              <a:buSzPts val="2800"/>
              <a:buNone/>
              <a:defRPr>
                <a:latin typeface="Nunito SemiBold"/>
                <a:ea typeface="Nunito SemiBold"/>
                <a:cs typeface="Nunito SemiBold"/>
                <a:sym typeface="Nunito SemiBold"/>
              </a:defRPr>
            </a:lvl7pPr>
            <a:lvl8pPr lvl="7">
              <a:spcBef>
                <a:spcPts val="0"/>
              </a:spcBef>
              <a:spcAft>
                <a:spcPts val="0"/>
              </a:spcAft>
              <a:buSzPts val="2800"/>
              <a:buNone/>
              <a:defRPr>
                <a:latin typeface="Nunito SemiBold"/>
                <a:ea typeface="Nunito SemiBold"/>
                <a:cs typeface="Nunito SemiBold"/>
                <a:sym typeface="Nunito SemiBold"/>
              </a:defRPr>
            </a:lvl8pPr>
            <a:lvl9pPr lvl="8">
              <a:spcBef>
                <a:spcPts val="0"/>
              </a:spcBef>
              <a:spcAft>
                <a:spcPts val="0"/>
              </a:spcAft>
              <a:buSzPts val="2800"/>
              <a:buNone/>
              <a:defRPr>
                <a:latin typeface="Nunito SemiBold"/>
                <a:ea typeface="Nunito SemiBold"/>
                <a:cs typeface="Nunito SemiBold"/>
                <a:sym typeface="Nunito SemiBold"/>
              </a:defRPr>
            </a:lvl9pPr>
          </a:lstStyle>
          <a:p>
            <a:endParaRPr/>
          </a:p>
        </p:txBody>
      </p:sp>
      <p:sp>
        <p:nvSpPr>
          <p:cNvPr id="157" name="Google Shape;157;p13"/>
          <p:cNvSpPr txBox="1">
            <a:spLocks noGrp="1"/>
          </p:cNvSpPr>
          <p:nvPr>
            <p:ph type="subTitle" idx="1"/>
          </p:nvPr>
        </p:nvSpPr>
        <p:spPr>
          <a:xfrm>
            <a:off x="720000" y="1339725"/>
            <a:ext cx="4096800" cy="338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a:spcBef>
                <a:spcPts val="0"/>
              </a:spcBef>
              <a:spcAft>
                <a:spcPts val="0"/>
              </a:spcAft>
              <a:buSzPts val="16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3"/>
          <p:cNvSpPr txBox="1">
            <a:spLocks noGrp="1"/>
          </p:cNvSpPr>
          <p:nvPr>
            <p:ph type="subTitle" idx="2"/>
          </p:nvPr>
        </p:nvSpPr>
        <p:spPr>
          <a:xfrm>
            <a:off x="720000" y="1551050"/>
            <a:ext cx="4698600" cy="417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solidFill>
                  <a:schemeClr val="accent1"/>
                </a:solidFill>
              </a:defRPr>
            </a:lvl1pPr>
            <a:lvl2pPr lvl="1">
              <a:spcBef>
                <a:spcPts val="0"/>
              </a:spcBef>
              <a:spcAft>
                <a:spcPts val="0"/>
              </a:spcAft>
              <a:buSzPts val="16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13"/>
          <p:cNvSpPr txBox="1">
            <a:spLocks noGrp="1"/>
          </p:cNvSpPr>
          <p:nvPr>
            <p:ph type="subTitle" idx="3"/>
          </p:nvPr>
        </p:nvSpPr>
        <p:spPr>
          <a:xfrm>
            <a:off x="720000" y="2044850"/>
            <a:ext cx="40968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13"/>
          <p:cNvSpPr txBox="1">
            <a:spLocks noGrp="1"/>
          </p:cNvSpPr>
          <p:nvPr>
            <p:ph type="subTitle" idx="4"/>
          </p:nvPr>
        </p:nvSpPr>
        <p:spPr>
          <a:xfrm>
            <a:off x="720000" y="2256175"/>
            <a:ext cx="4698600" cy="41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13"/>
          <p:cNvSpPr txBox="1">
            <a:spLocks noGrp="1"/>
          </p:cNvSpPr>
          <p:nvPr>
            <p:ph type="subTitle" idx="5"/>
          </p:nvPr>
        </p:nvSpPr>
        <p:spPr>
          <a:xfrm>
            <a:off x="720000" y="2749975"/>
            <a:ext cx="40968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13"/>
          <p:cNvSpPr txBox="1">
            <a:spLocks noGrp="1"/>
          </p:cNvSpPr>
          <p:nvPr>
            <p:ph type="subTitle" idx="6"/>
          </p:nvPr>
        </p:nvSpPr>
        <p:spPr>
          <a:xfrm>
            <a:off x="720000" y="2961300"/>
            <a:ext cx="4698600" cy="41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13"/>
          <p:cNvSpPr txBox="1">
            <a:spLocks noGrp="1"/>
          </p:cNvSpPr>
          <p:nvPr>
            <p:ph type="subTitle" idx="7"/>
          </p:nvPr>
        </p:nvSpPr>
        <p:spPr>
          <a:xfrm>
            <a:off x="720000" y="3404225"/>
            <a:ext cx="40968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13"/>
          <p:cNvSpPr txBox="1">
            <a:spLocks noGrp="1"/>
          </p:cNvSpPr>
          <p:nvPr>
            <p:ph type="subTitle" idx="8"/>
          </p:nvPr>
        </p:nvSpPr>
        <p:spPr>
          <a:xfrm>
            <a:off x="720000" y="3615550"/>
            <a:ext cx="4698600" cy="41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13"/>
          <p:cNvSpPr txBox="1">
            <a:spLocks noGrp="1"/>
          </p:cNvSpPr>
          <p:nvPr>
            <p:ph type="subTitle" idx="9"/>
          </p:nvPr>
        </p:nvSpPr>
        <p:spPr>
          <a:xfrm>
            <a:off x="720000" y="4058475"/>
            <a:ext cx="40968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Nunito"/>
              <a:buNone/>
              <a:defRPr sz="1600" b="1">
                <a:solidFill>
                  <a:schemeClr val="dk2"/>
                </a:solidFill>
                <a:latin typeface="Nunito"/>
                <a:ea typeface="Nunito"/>
                <a:cs typeface="Nunito"/>
                <a:sym typeface="Nunito"/>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13"/>
          <p:cNvSpPr txBox="1">
            <a:spLocks noGrp="1"/>
          </p:cNvSpPr>
          <p:nvPr>
            <p:ph type="subTitle" idx="13"/>
          </p:nvPr>
        </p:nvSpPr>
        <p:spPr>
          <a:xfrm>
            <a:off x="720000" y="4269800"/>
            <a:ext cx="4698600" cy="41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solidFill>
                  <a:schemeClr val="accent1"/>
                </a:solidFill>
              </a:defRPr>
            </a:lvl1pPr>
            <a:lvl2pPr lvl="1" rtl="0">
              <a:spcBef>
                <a:spcPts val="0"/>
              </a:spcBef>
              <a:spcAft>
                <a:spcPts val="0"/>
              </a:spcAft>
              <a:buSzPts val="16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67" name="Google Shape;167;p13"/>
          <p:cNvCxnSpPr/>
          <p:nvPr/>
        </p:nvCxnSpPr>
        <p:spPr>
          <a:xfrm rot="10800000" flipH="1">
            <a:off x="0" y="3786975"/>
            <a:ext cx="782700" cy="609900"/>
          </a:xfrm>
          <a:prstGeom prst="straightConnector1">
            <a:avLst/>
          </a:prstGeom>
          <a:noFill/>
          <a:ln w="9525" cap="flat" cmpd="sng">
            <a:solidFill>
              <a:schemeClr val="lt1"/>
            </a:solidFill>
            <a:prstDash val="solid"/>
            <a:round/>
            <a:headEnd type="none" w="med" len="med"/>
            <a:tailEnd type="none" w="med" len="med"/>
          </a:ln>
        </p:spPr>
      </p:cxnSp>
      <p:cxnSp>
        <p:nvCxnSpPr>
          <p:cNvPr id="168" name="Google Shape;168;p13"/>
          <p:cNvCxnSpPr/>
          <p:nvPr/>
        </p:nvCxnSpPr>
        <p:spPr>
          <a:xfrm rot="10800000" flipH="1">
            <a:off x="5817500" y="3359975"/>
            <a:ext cx="498300" cy="426900"/>
          </a:xfrm>
          <a:prstGeom prst="straightConnector1">
            <a:avLst/>
          </a:prstGeom>
          <a:noFill/>
          <a:ln w="9525" cap="flat" cmpd="sng">
            <a:solidFill>
              <a:schemeClr val="lt1"/>
            </a:solidFill>
            <a:prstDash val="solid"/>
            <a:round/>
            <a:headEnd type="none" w="med" len="med"/>
            <a:tailEnd type="none" w="med" len="med"/>
          </a:ln>
        </p:spPr>
      </p:cxnSp>
      <p:cxnSp>
        <p:nvCxnSpPr>
          <p:cNvPr id="169" name="Google Shape;169;p13"/>
          <p:cNvCxnSpPr/>
          <p:nvPr/>
        </p:nvCxnSpPr>
        <p:spPr>
          <a:xfrm rot="10800000" flipH="1">
            <a:off x="5596275" y="4604400"/>
            <a:ext cx="477900" cy="406500"/>
          </a:xfrm>
          <a:prstGeom prst="straightConnector1">
            <a:avLst/>
          </a:prstGeom>
          <a:noFill/>
          <a:ln w="9525" cap="flat" cmpd="sng">
            <a:solidFill>
              <a:schemeClr val="lt1"/>
            </a:solidFill>
            <a:prstDash val="solid"/>
            <a:round/>
            <a:headEnd type="none" w="med" len="med"/>
            <a:tailEnd type="none" w="med" len="med"/>
          </a:ln>
        </p:spPr>
      </p:cxnSp>
      <p:cxnSp>
        <p:nvCxnSpPr>
          <p:cNvPr id="170" name="Google Shape;170;p13"/>
          <p:cNvCxnSpPr/>
          <p:nvPr/>
        </p:nvCxnSpPr>
        <p:spPr>
          <a:xfrm rot="10800000" flipH="1">
            <a:off x="5675250" y="237150"/>
            <a:ext cx="715500" cy="605700"/>
          </a:xfrm>
          <a:prstGeom prst="straightConnector1">
            <a:avLst/>
          </a:prstGeom>
          <a:noFill/>
          <a:ln w="9525" cap="flat" cmpd="sng">
            <a:solidFill>
              <a:schemeClr val="lt1"/>
            </a:solidFill>
            <a:prstDash val="solid"/>
            <a:round/>
            <a:headEnd type="none" w="med" len="med"/>
            <a:tailEnd type="none" w="med" len="med"/>
          </a:ln>
        </p:spPr>
      </p:cxnSp>
      <p:cxnSp>
        <p:nvCxnSpPr>
          <p:cNvPr id="171" name="Google Shape;171;p13"/>
          <p:cNvCxnSpPr/>
          <p:nvPr/>
        </p:nvCxnSpPr>
        <p:spPr>
          <a:xfrm rot="10800000" flipH="1">
            <a:off x="516600" y="625650"/>
            <a:ext cx="203400" cy="172500"/>
          </a:xfrm>
          <a:prstGeom prst="straightConnector1">
            <a:avLst/>
          </a:prstGeom>
          <a:noFill/>
          <a:ln w="9525" cap="flat" cmpd="sng">
            <a:solidFill>
              <a:schemeClr val="lt1"/>
            </a:solidFill>
            <a:prstDash val="solid"/>
            <a:round/>
            <a:headEnd type="none" w="med" len="med"/>
            <a:tailEnd type="none" w="med" len="med"/>
          </a:ln>
        </p:spPr>
      </p:cxnSp>
      <p:cxnSp>
        <p:nvCxnSpPr>
          <p:cNvPr id="172" name="Google Shape;172;p13"/>
          <p:cNvCxnSpPr/>
          <p:nvPr/>
        </p:nvCxnSpPr>
        <p:spPr>
          <a:xfrm rot="10800000" flipH="1">
            <a:off x="7016125" y="4721400"/>
            <a:ext cx="203400" cy="17250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52588"/>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Anton"/>
              <a:buNone/>
              <a:defRPr sz="2800">
                <a:solidFill>
                  <a:schemeClr val="dk2"/>
                </a:solidFill>
                <a:latin typeface="Anton"/>
                <a:ea typeface="Anton"/>
                <a:cs typeface="Anton"/>
                <a:sym typeface="Anton"/>
              </a:defRPr>
            </a:lvl1pPr>
            <a:lvl2pPr lvl="1">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2pPr>
            <a:lvl3pPr lvl="2">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3pPr>
            <a:lvl4pPr lvl="3">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4pPr>
            <a:lvl5pPr lvl="4">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5pPr>
            <a:lvl6pPr lvl="5">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6pPr>
            <a:lvl7pPr lvl="6">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7pPr>
            <a:lvl8pPr lvl="7">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8pPr>
            <a:lvl9pPr lvl="8">
              <a:spcBef>
                <a:spcPts val="0"/>
              </a:spcBef>
              <a:spcAft>
                <a:spcPts val="0"/>
              </a:spcAft>
              <a:buClr>
                <a:schemeClr val="dk1"/>
              </a:buClr>
              <a:buSzPts val="2800"/>
              <a:buFont typeface="Impact"/>
              <a:buNone/>
              <a:defRPr sz="2800">
                <a:solidFill>
                  <a:schemeClr val="dk1"/>
                </a:solidFill>
                <a:latin typeface="Impact"/>
                <a:ea typeface="Impact"/>
                <a:cs typeface="Impact"/>
                <a:sym typeface="Impact"/>
              </a:defRPr>
            </a:lvl9pPr>
          </a:lstStyle>
          <a:p>
            <a:endParaRPr/>
          </a:p>
        </p:txBody>
      </p:sp>
      <p:sp>
        <p:nvSpPr>
          <p:cNvPr id="7" name="Google Shape;7;p1"/>
          <p:cNvSpPr txBox="1">
            <a:spLocks noGrp="1"/>
          </p:cNvSpPr>
          <p:nvPr>
            <p:ph type="body" idx="1"/>
          </p:nvPr>
        </p:nvSpPr>
        <p:spPr>
          <a:xfrm>
            <a:off x="720000" y="1260038"/>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Nunito SemiBold"/>
              <a:buChar char="●"/>
              <a:defRPr sz="1800">
                <a:solidFill>
                  <a:schemeClr val="lt2"/>
                </a:solidFill>
                <a:latin typeface="Nunito SemiBold"/>
                <a:ea typeface="Nunito SemiBold"/>
                <a:cs typeface="Nunito SemiBold"/>
                <a:sym typeface="Nunito SemiBold"/>
              </a:defRPr>
            </a:lvl1pPr>
            <a:lvl2pPr marL="914400" lvl="1" indent="-330200">
              <a:lnSpc>
                <a:spcPct val="100000"/>
              </a:lnSpc>
              <a:spcBef>
                <a:spcPts val="0"/>
              </a:spcBef>
              <a:spcAft>
                <a:spcPts val="0"/>
              </a:spcAft>
              <a:buClr>
                <a:schemeClr val="lt2"/>
              </a:buClr>
              <a:buSzPts val="1600"/>
              <a:buFont typeface="Nunito SemiBold"/>
              <a:buChar char="○"/>
              <a:defRPr sz="1600">
                <a:solidFill>
                  <a:schemeClr val="lt2"/>
                </a:solidFill>
                <a:latin typeface="Nunito SemiBold"/>
                <a:ea typeface="Nunito SemiBold"/>
                <a:cs typeface="Nunito SemiBold"/>
                <a:sym typeface="Nunito SemiBold"/>
              </a:defRPr>
            </a:lvl2pPr>
            <a:lvl3pPr marL="1371600" lvl="2"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3pPr>
            <a:lvl4pPr marL="1828800" lvl="3"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4pPr>
            <a:lvl5pPr marL="2286000" lvl="4"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5pPr>
            <a:lvl6pPr marL="2743200" lvl="5"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6pPr>
            <a:lvl7pPr marL="3200400" lvl="6"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7pPr>
            <a:lvl8pPr marL="3657600" lvl="7"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8pPr>
            <a:lvl9pPr marL="4114800" lvl="8" indent="-317500">
              <a:lnSpc>
                <a:spcPct val="100000"/>
              </a:lnSpc>
              <a:spcBef>
                <a:spcPts val="0"/>
              </a:spcBef>
              <a:spcAft>
                <a:spcPts val="0"/>
              </a:spcAft>
              <a:buClr>
                <a:schemeClr val="lt2"/>
              </a:buClr>
              <a:buSzPts val="1400"/>
              <a:buFont typeface="Nunito SemiBold"/>
              <a:buChar char="■"/>
              <a:defRPr>
                <a:solidFill>
                  <a:schemeClr val="lt2"/>
                </a:solidFill>
                <a:latin typeface="Nunito SemiBold"/>
                <a:ea typeface="Nunito SemiBold"/>
                <a:cs typeface="Nunito SemiBold"/>
                <a:sym typeface="Nunito SemiBold"/>
              </a:defRPr>
            </a:lvl9pPr>
          </a:lstStyle>
          <a:p>
            <a:endParaRPr/>
          </a:p>
        </p:txBody>
      </p:sp>
      <p:sp>
        <p:nvSpPr>
          <p:cNvPr id="8" name="Google Shape;8;p1"/>
          <p:cNvSpPr/>
          <p:nvPr/>
        </p:nvSpPr>
        <p:spPr>
          <a:xfrm>
            <a:off x="89025" y="398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p1"/>
          <p:cNvSpPr/>
          <p:nvPr/>
        </p:nvSpPr>
        <p:spPr>
          <a:xfrm>
            <a:off x="8318625" y="10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0;p1"/>
          <p:cNvSpPr/>
          <p:nvPr/>
        </p:nvSpPr>
        <p:spPr>
          <a:xfrm>
            <a:off x="5651625" y="10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1;p1"/>
          <p:cNvGrpSpPr/>
          <p:nvPr/>
        </p:nvGrpSpPr>
        <p:grpSpPr>
          <a:xfrm>
            <a:off x="179675" y="108775"/>
            <a:ext cx="8920450" cy="4887725"/>
            <a:chOff x="179675" y="108775"/>
            <a:chExt cx="8920450" cy="4887725"/>
          </a:xfrm>
        </p:grpSpPr>
        <p:sp>
          <p:nvSpPr>
            <p:cNvPr id="12" name="Google Shape;12;p1"/>
            <p:cNvSpPr/>
            <p:nvPr/>
          </p:nvSpPr>
          <p:spPr>
            <a:xfrm>
              <a:off x="23750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1"/>
            <p:cNvSpPr/>
            <p:nvPr/>
          </p:nvSpPr>
          <p:spPr>
            <a:xfrm>
              <a:off x="812325" y="37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1"/>
            <p:cNvSpPr/>
            <p:nvPr/>
          </p:nvSpPr>
          <p:spPr>
            <a:xfrm>
              <a:off x="7632825" y="1471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1"/>
            <p:cNvSpPr/>
            <p:nvPr/>
          </p:nvSpPr>
          <p:spPr>
            <a:xfrm>
              <a:off x="2146425" y="4748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1"/>
            <p:cNvSpPr/>
            <p:nvPr/>
          </p:nvSpPr>
          <p:spPr>
            <a:xfrm>
              <a:off x="29846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1"/>
            <p:cNvSpPr/>
            <p:nvPr/>
          </p:nvSpPr>
          <p:spPr>
            <a:xfrm>
              <a:off x="62612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1"/>
            <p:cNvSpPr/>
            <p:nvPr/>
          </p:nvSpPr>
          <p:spPr>
            <a:xfrm>
              <a:off x="3289425" y="1700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1"/>
            <p:cNvSpPr/>
            <p:nvPr/>
          </p:nvSpPr>
          <p:spPr>
            <a:xfrm>
              <a:off x="4441475" y="4448025"/>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1"/>
            <p:cNvSpPr/>
            <p:nvPr/>
          </p:nvSpPr>
          <p:spPr>
            <a:xfrm>
              <a:off x="1046050" y="30617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1"/>
            <p:cNvSpPr/>
            <p:nvPr/>
          </p:nvSpPr>
          <p:spPr>
            <a:xfrm>
              <a:off x="5990950" y="240065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1"/>
            <p:cNvSpPr/>
            <p:nvPr/>
          </p:nvSpPr>
          <p:spPr>
            <a:xfrm>
              <a:off x="6489825" y="3148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1"/>
            <p:cNvSpPr/>
            <p:nvPr/>
          </p:nvSpPr>
          <p:spPr>
            <a:xfrm>
              <a:off x="7785225" y="3300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1"/>
            <p:cNvSpPr/>
            <p:nvPr/>
          </p:nvSpPr>
          <p:spPr>
            <a:xfrm>
              <a:off x="79376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1"/>
            <p:cNvSpPr/>
            <p:nvPr/>
          </p:nvSpPr>
          <p:spPr>
            <a:xfrm>
              <a:off x="6642225" y="4519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1"/>
            <p:cNvSpPr/>
            <p:nvPr/>
          </p:nvSpPr>
          <p:spPr>
            <a:xfrm>
              <a:off x="5346825" y="3224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1"/>
            <p:cNvSpPr/>
            <p:nvPr/>
          </p:nvSpPr>
          <p:spPr>
            <a:xfrm>
              <a:off x="9080625" y="2005200"/>
              <a:ext cx="19500" cy="19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1"/>
            <p:cNvSpPr/>
            <p:nvPr/>
          </p:nvSpPr>
          <p:spPr>
            <a:xfrm>
              <a:off x="393825" y="1090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1"/>
            <p:cNvSpPr/>
            <p:nvPr/>
          </p:nvSpPr>
          <p:spPr>
            <a:xfrm>
              <a:off x="4889625" y="1243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1"/>
            <p:cNvSpPr/>
            <p:nvPr/>
          </p:nvSpPr>
          <p:spPr>
            <a:xfrm>
              <a:off x="8623425" y="786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1"/>
            <p:cNvSpPr/>
            <p:nvPr/>
          </p:nvSpPr>
          <p:spPr>
            <a:xfrm>
              <a:off x="8242425" y="633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1"/>
            <p:cNvSpPr/>
            <p:nvPr/>
          </p:nvSpPr>
          <p:spPr>
            <a:xfrm>
              <a:off x="8775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1"/>
            <p:cNvSpPr/>
            <p:nvPr/>
          </p:nvSpPr>
          <p:spPr>
            <a:xfrm>
              <a:off x="8013825" y="2462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1"/>
            <p:cNvSpPr/>
            <p:nvPr/>
          </p:nvSpPr>
          <p:spPr>
            <a:xfrm>
              <a:off x="8394825" y="2614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1"/>
            <p:cNvSpPr/>
            <p:nvPr/>
          </p:nvSpPr>
          <p:spPr>
            <a:xfrm>
              <a:off x="8318625" y="4977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1"/>
            <p:cNvSpPr/>
            <p:nvPr/>
          </p:nvSpPr>
          <p:spPr>
            <a:xfrm>
              <a:off x="6108825" y="26910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1"/>
            <p:cNvSpPr/>
            <p:nvPr/>
          </p:nvSpPr>
          <p:spPr>
            <a:xfrm>
              <a:off x="5956425" y="1764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1"/>
            <p:cNvSpPr/>
            <p:nvPr/>
          </p:nvSpPr>
          <p:spPr>
            <a:xfrm>
              <a:off x="3594225" y="32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1"/>
            <p:cNvSpPr/>
            <p:nvPr/>
          </p:nvSpPr>
          <p:spPr>
            <a:xfrm>
              <a:off x="3746625" y="2526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1"/>
            <p:cNvSpPr/>
            <p:nvPr/>
          </p:nvSpPr>
          <p:spPr>
            <a:xfrm>
              <a:off x="3899025" y="3757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1"/>
            <p:cNvSpPr/>
            <p:nvPr/>
          </p:nvSpPr>
          <p:spPr>
            <a:xfrm>
              <a:off x="3441825" y="3910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1"/>
            <p:cNvSpPr/>
            <p:nvPr/>
          </p:nvSpPr>
          <p:spPr>
            <a:xfrm>
              <a:off x="3746625" y="41388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1"/>
            <p:cNvSpPr/>
            <p:nvPr/>
          </p:nvSpPr>
          <p:spPr>
            <a:xfrm>
              <a:off x="1536825" y="4672200"/>
              <a:ext cx="19500" cy="1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1"/>
            <p:cNvSpPr/>
            <p:nvPr/>
          </p:nvSpPr>
          <p:spPr>
            <a:xfrm>
              <a:off x="1326350" y="48317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1"/>
            <p:cNvSpPr/>
            <p:nvPr/>
          </p:nvSpPr>
          <p:spPr>
            <a:xfrm>
              <a:off x="1478750" y="48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1"/>
            <p:cNvSpPr/>
            <p:nvPr/>
          </p:nvSpPr>
          <p:spPr>
            <a:xfrm>
              <a:off x="8336750" y="1097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1"/>
            <p:cNvSpPr/>
            <p:nvPr/>
          </p:nvSpPr>
          <p:spPr>
            <a:xfrm>
              <a:off x="7879550" y="42983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1"/>
            <p:cNvSpPr/>
            <p:nvPr/>
          </p:nvSpPr>
          <p:spPr>
            <a:xfrm>
              <a:off x="4298150" y="2240925"/>
              <a:ext cx="68700" cy="68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1"/>
            <p:cNvSpPr/>
            <p:nvPr/>
          </p:nvSpPr>
          <p:spPr>
            <a:xfrm>
              <a:off x="179675" y="2851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1"/>
            <p:cNvSpPr/>
            <p:nvPr/>
          </p:nvSpPr>
          <p:spPr>
            <a:xfrm>
              <a:off x="789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1"/>
            <p:cNvSpPr/>
            <p:nvPr/>
          </p:nvSpPr>
          <p:spPr>
            <a:xfrm>
              <a:off x="4218275" y="39949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1"/>
            <p:cNvSpPr/>
            <p:nvPr/>
          </p:nvSpPr>
          <p:spPr>
            <a:xfrm>
              <a:off x="5361275" y="4909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1"/>
            <p:cNvSpPr/>
            <p:nvPr/>
          </p:nvSpPr>
          <p:spPr>
            <a:xfrm>
              <a:off x="1475075" y="1556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1"/>
            <p:cNvSpPr/>
            <p:nvPr/>
          </p:nvSpPr>
          <p:spPr>
            <a:xfrm>
              <a:off x="3227675" y="1861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
            <p:cNvSpPr/>
            <p:nvPr/>
          </p:nvSpPr>
          <p:spPr>
            <a:xfrm>
              <a:off x="2389475" y="3309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1"/>
            <p:cNvSpPr/>
            <p:nvPr/>
          </p:nvSpPr>
          <p:spPr>
            <a:xfrm>
              <a:off x="8485475" y="2928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1"/>
            <p:cNvSpPr/>
            <p:nvPr/>
          </p:nvSpPr>
          <p:spPr>
            <a:xfrm>
              <a:off x="5437475" y="1175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1"/>
            <p:cNvSpPr/>
            <p:nvPr/>
          </p:nvSpPr>
          <p:spPr>
            <a:xfrm>
              <a:off x="2846675" y="4680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1"/>
            <p:cNvSpPr/>
            <p:nvPr/>
          </p:nvSpPr>
          <p:spPr>
            <a:xfrm>
              <a:off x="6428075" y="2623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1"/>
            <p:cNvSpPr/>
            <p:nvPr/>
          </p:nvSpPr>
          <p:spPr>
            <a:xfrm>
              <a:off x="3151475" y="10231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1"/>
            <p:cNvSpPr/>
            <p:nvPr/>
          </p:nvSpPr>
          <p:spPr>
            <a:xfrm>
              <a:off x="8942675" y="4604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1"/>
            <p:cNvSpPr/>
            <p:nvPr/>
          </p:nvSpPr>
          <p:spPr>
            <a:xfrm>
              <a:off x="9018875" y="23185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1"/>
            <p:cNvSpPr/>
            <p:nvPr/>
          </p:nvSpPr>
          <p:spPr>
            <a:xfrm>
              <a:off x="6732875" y="1632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
            <p:cNvSpPr/>
            <p:nvPr/>
          </p:nvSpPr>
          <p:spPr>
            <a:xfrm>
              <a:off x="7342475" y="3373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
            <p:cNvSpPr/>
            <p:nvPr/>
          </p:nvSpPr>
          <p:spPr>
            <a:xfrm>
              <a:off x="3913475" y="108775"/>
              <a:ext cx="40800" cy="4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8" r:id="rId8"/>
    <p:sldLayoutId id="2147483659" r:id="rId9"/>
    <p:sldLayoutId id="2147483663" r:id="rId10"/>
    <p:sldLayoutId id="2147483664" r:id="rId11"/>
    <p:sldLayoutId id="2147483666" r:id="rId12"/>
    <p:sldLayoutId id="2147483668" r:id="rId13"/>
    <p:sldLayoutId id="214748366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myastro.gr/zodia/zodia-xaraktiristika/karkinos.html"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myastro.gr/zodia/zodia-xaraktiristika/zygos.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myastro.gr/zodia/zodia-xaraktiristika/skorpios.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6%CF%8E%CE%B4%CE%B9%CE%BF_(%CE%B1%CF%83%CF%84%CF%81%CE%BF%CE%BB%CE%BF%CE%B3%CE%AF%CE%B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CE%94%CE%AF%CE%B1%CF%82_(%CF%80%CE%BB%CE%B1%CE%BD%CE%AE%CF%84%CE%B7%CF%82)" TargetMode="External"/><Relationship Id="rId3" Type="http://schemas.openxmlformats.org/officeDocument/2006/relationships/hyperlink" Target="https://el.wikipedia.org/wiki/%CE%89%CE%BB%CE%B9%CE%BF%CF%82" TargetMode="External"/><Relationship Id="rId7" Type="http://schemas.openxmlformats.org/officeDocument/2006/relationships/hyperlink" Target="https://el.wikipedia.org/wiki/%CE%86%CF%81%CE%B7%CF%82_(%CF%80%CE%BB%CE%B1%CE%BD%CE%AE%CF%84%CE%B7%CF%8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el.wikipedia.org/wiki/%CE%91%CF%86%CF%81%CE%BF%CE%B4%CE%AF%CF%84%CE%B7_(%CF%80%CE%BB%CE%B1%CE%BD%CE%AE%CF%84%CE%B7%CF%82)" TargetMode="External"/><Relationship Id="rId5" Type="http://schemas.openxmlformats.org/officeDocument/2006/relationships/hyperlink" Target="https://el.wikipedia.org/wiki/%CE%95%CF%81%CE%BC%CE%AE%CF%82_(%CF%80%CE%BB%CE%B1%CE%BD%CE%AE%CF%84%CE%B7%CF%82)" TargetMode="External"/><Relationship Id="rId10" Type="http://schemas.openxmlformats.org/officeDocument/2006/relationships/image" Target="../media/image2.png"/><Relationship Id="rId4" Type="http://schemas.openxmlformats.org/officeDocument/2006/relationships/hyperlink" Target="https://el.wikipedia.org/wiki/%CE%A3%CE%B5%CE%BB%CE%AE%CE%BD%CE%B7" TargetMode="External"/><Relationship Id="rId9" Type="http://schemas.openxmlformats.org/officeDocument/2006/relationships/hyperlink" Target="https://el.wikipedia.org/wiki/%CE%9A%CF%81%CF%8C%CE%BD%CE%BF%CF%82_(%CF%80%CE%BB%CE%B1%CE%BD%CE%AE%CF%84%CE%B7%CF%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myastro.gr/zodia/zodia-xaraktiristika/krios.html" TargetMode="Externa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yastro.gr/zodia/zodia-xaraktiristika/didimos.html"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1"/>
          <p:cNvSpPr txBox="1">
            <a:spLocks noGrp="1"/>
          </p:cNvSpPr>
          <p:nvPr>
            <p:ph type="ctrTitle"/>
          </p:nvPr>
        </p:nvSpPr>
        <p:spPr>
          <a:xfrm>
            <a:off x="1551906" y="498378"/>
            <a:ext cx="6278544"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dirty="0"/>
              <a:t>Βασική αστρολογία και εκλείψεις</a:t>
            </a:r>
            <a:endParaRPr dirty="0"/>
          </a:p>
        </p:txBody>
      </p:sp>
      <p:sp>
        <p:nvSpPr>
          <p:cNvPr id="606" name="Google Shape;606;p51"/>
          <p:cNvSpPr txBox="1">
            <a:spLocks noGrp="1"/>
          </p:cNvSpPr>
          <p:nvPr>
            <p:ph type="subTitle" idx="1"/>
          </p:nvPr>
        </p:nvSpPr>
        <p:spPr>
          <a:xfrm>
            <a:off x="0" y="0"/>
            <a:ext cx="8229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latin typeface="Nunito SemiBold" charset="0"/>
              </a:rPr>
              <a:t>ΚΟΡΝΗΛΙΑ ΣΤΑΡΔΕΛΗ  ΙΩΑΝΝΑ ΜΠΟΥΤΖΗ  ΧΡΥΣΗ ΚΕΣΕΛΙΔΟΥ </a:t>
            </a:r>
            <a:endParaRPr dirty="0">
              <a:latin typeface="Nunito SemiBold" charset="0"/>
            </a:endParaRPr>
          </a:p>
        </p:txBody>
      </p:sp>
      <p:grpSp>
        <p:nvGrpSpPr>
          <p:cNvPr id="607" name="Google Shape;607;p51"/>
          <p:cNvGrpSpPr/>
          <p:nvPr/>
        </p:nvGrpSpPr>
        <p:grpSpPr>
          <a:xfrm>
            <a:off x="2860271" y="2438422"/>
            <a:ext cx="5511832" cy="5410155"/>
            <a:chOff x="1835535" y="3283616"/>
            <a:chExt cx="5472916" cy="5471576"/>
          </a:xfrm>
        </p:grpSpPr>
        <p:sp>
          <p:nvSpPr>
            <p:cNvPr id="608" name="Google Shape;608;p51"/>
            <p:cNvSpPr/>
            <p:nvPr/>
          </p:nvSpPr>
          <p:spPr>
            <a:xfrm>
              <a:off x="3077937" y="7584979"/>
              <a:ext cx="3736781" cy="928805"/>
            </a:xfrm>
            <a:custGeom>
              <a:avLst/>
              <a:gdLst/>
              <a:ahLst/>
              <a:cxnLst/>
              <a:rect l="l" t="t" r="r" b="b"/>
              <a:pathLst>
                <a:path w="55802" h="13870" extrusionOk="0">
                  <a:moveTo>
                    <a:pt x="55802" y="1"/>
                  </a:moveTo>
                  <a:lnTo>
                    <a:pt x="54213" y="367"/>
                  </a:lnTo>
                  <a:lnTo>
                    <a:pt x="50975" y="775"/>
                  </a:lnTo>
                  <a:lnTo>
                    <a:pt x="49387" y="876"/>
                  </a:lnTo>
                  <a:lnTo>
                    <a:pt x="48124" y="917"/>
                  </a:lnTo>
                  <a:lnTo>
                    <a:pt x="45639" y="795"/>
                  </a:lnTo>
                  <a:lnTo>
                    <a:pt x="41974" y="388"/>
                  </a:lnTo>
                  <a:lnTo>
                    <a:pt x="38410" y="82"/>
                  </a:lnTo>
                  <a:lnTo>
                    <a:pt x="36088" y="102"/>
                  </a:lnTo>
                  <a:lnTo>
                    <a:pt x="34357" y="326"/>
                  </a:lnTo>
                  <a:lnTo>
                    <a:pt x="33237" y="571"/>
                  </a:lnTo>
                  <a:lnTo>
                    <a:pt x="32117" y="937"/>
                  </a:lnTo>
                  <a:lnTo>
                    <a:pt x="30997" y="1426"/>
                  </a:lnTo>
                  <a:lnTo>
                    <a:pt x="30447" y="1732"/>
                  </a:lnTo>
                  <a:lnTo>
                    <a:pt x="27718" y="3361"/>
                  </a:lnTo>
                  <a:lnTo>
                    <a:pt x="23563" y="5846"/>
                  </a:lnTo>
                  <a:lnTo>
                    <a:pt x="21425" y="6905"/>
                  </a:lnTo>
                  <a:lnTo>
                    <a:pt x="19979" y="7495"/>
                  </a:lnTo>
                  <a:lnTo>
                    <a:pt x="19225" y="7740"/>
                  </a:lnTo>
                  <a:lnTo>
                    <a:pt x="18533" y="7923"/>
                  </a:lnTo>
                  <a:lnTo>
                    <a:pt x="17087" y="8167"/>
                  </a:lnTo>
                  <a:lnTo>
                    <a:pt x="14847" y="8269"/>
                  </a:lnTo>
                  <a:lnTo>
                    <a:pt x="11792" y="8126"/>
                  </a:lnTo>
                  <a:lnTo>
                    <a:pt x="8757" y="7984"/>
                  </a:lnTo>
                  <a:lnTo>
                    <a:pt x="7291" y="8004"/>
                  </a:lnTo>
                  <a:lnTo>
                    <a:pt x="6334" y="8086"/>
                  </a:lnTo>
                  <a:lnTo>
                    <a:pt x="4481" y="8554"/>
                  </a:lnTo>
                  <a:lnTo>
                    <a:pt x="2648" y="9308"/>
                  </a:lnTo>
                  <a:lnTo>
                    <a:pt x="876" y="10285"/>
                  </a:lnTo>
                  <a:lnTo>
                    <a:pt x="0" y="10835"/>
                  </a:lnTo>
                  <a:lnTo>
                    <a:pt x="1324" y="11670"/>
                  </a:lnTo>
                  <a:lnTo>
                    <a:pt x="4094" y="13198"/>
                  </a:lnTo>
                  <a:lnTo>
                    <a:pt x="5540" y="13870"/>
                  </a:lnTo>
                  <a:lnTo>
                    <a:pt x="5988" y="13707"/>
                  </a:lnTo>
                  <a:lnTo>
                    <a:pt x="6924" y="13544"/>
                  </a:lnTo>
                  <a:lnTo>
                    <a:pt x="8391" y="13503"/>
                  </a:lnTo>
                  <a:lnTo>
                    <a:pt x="9348" y="13544"/>
                  </a:lnTo>
                  <a:lnTo>
                    <a:pt x="11303" y="13605"/>
                  </a:lnTo>
                  <a:lnTo>
                    <a:pt x="15010" y="13686"/>
                  </a:lnTo>
                  <a:lnTo>
                    <a:pt x="17698" y="13523"/>
                  </a:lnTo>
                  <a:lnTo>
                    <a:pt x="19470" y="13279"/>
                  </a:lnTo>
                  <a:lnTo>
                    <a:pt x="21241" y="12872"/>
                  </a:lnTo>
                  <a:lnTo>
                    <a:pt x="23034" y="12301"/>
                  </a:lnTo>
                  <a:lnTo>
                    <a:pt x="23950" y="11914"/>
                  </a:lnTo>
                  <a:lnTo>
                    <a:pt x="24765" y="11528"/>
                  </a:lnTo>
                  <a:lnTo>
                    <a:pt x="26455" y="10509"/>
                  </a:lnTo>
                  <a:lnTo>
                    <a:pt x="29042" y="8697"/>
                  </a:lnTo>
                  <a:lnTo>
                    <a:pt x="31709" y="6782"/>
                  </a:lnTo>
                  <a:lnTo>
                    <a:pt x="33481" y="5662"/>
                  </a:lnTo>
                  <a:lnTo>
                    <a:pt x="35273" y="4746"/>
                  </a:lnTo>
                  <a:lnTo>
                    <a:pt x="36618" y="4277"/>
                  </a:lnTo>
                  <a:lnTo>
                    <a:pt x="37514" y="4074"/>
                  </a:lnTo>
                  <a:lnTo>
                    <a:pt x="37962" y="4033"/>
                  </a:lnTo>
                  <a:lnTo>
                    <a:pt x="38756" y="3972"/>
                  </a:lnTo>
                  <a:lnTo>
                    <a:pt x="40365" y="4053"/>
                  </a:lnTo>
                  <a:lnTo>
                    <a:pt x="42768" y="4461"/>
                  </a:lnTo>
                  <a:lnTo>
                    <a:pt x="46006" y="5255"/>
                  </a:lnTo>
                  <a:lnTo>
                    <a:pt x="48409" y="5744"/>
                  </a:lnTo>
                  <a:lnTo>
                    <a:pt x="49977" y="5927"/>
                  </a:lnTo>
                  <a:lnTo>
                    <a:pt x="50751" y="5947"/>
                  </a:lnTo>
                  <a:lnTo>
                    <a:pt x="51179" y="5520"/>
                  </a:lnTo>
                  <a:lnTo>
                    <a:pt x="51586" y="5112"/>
                  </a:lnTo>
                  <a:lnTo>
                    <a:pt x="50690" y="4990"/>
                  </a:lnTo>
                  <a:lnTo>
                    <a:pt x="51199" y="4990"/>
                  </a:lnTo>
                  <a:lnTo>
                    <a:pt x="51688" y="5011"/>
                  </a:lnTo>
                  <a:lnTo>
                    <a:pt x="52808" y="3829"/>
                  </a:lnTo>
                  <a:lnTo>
                    <a:pt x="54865" y="1324"/>
                  </a:lnTo>
                  <a:lnTo>
                    <a:pt x="55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9" name="Google Shape;609;p51"/>
            <p:cNvSpPr/>
            <p:nvPr/>
          </p:nvSpPr>
          <p:spPr>
            <a:xfrm>
              <a:off x="3489772" y="3447279"/>
              <a:ext cx="2655363" cy="1065212"/>
            </a:xfrm>
            <a:custGeom>
              <a:avLst/>
              <a:gdLst/>
              <a:ahLst/>
              <a:cxnLst/>
              <a:rect l="l" t="t" r="r" b="b"/>
              <a:pathLst>
                <a:path w="39653" h="15907" extrusionOk="0">
                  <a:moveTo>
                    <a:pt x="30019" y="1"/>
                  </a:moveTo>
                  <a:lnTo>
                    <a:pt x="29103" y="367"/>
                  </a:lnTo>
                  <a:lnTo>
                    <a:pt x="28166" y="734"/>
                  </a:lnTo>
                  <a:lnTo>
                    <a:pt x="16293" y="5357"/>
                  </a:lnTo>
                  <a:lnTo>
                    <a:pt x="4400" y="10000"/>
                  </a:lnTo>
                  <a:lnTo>
                    <a:pt x="3218" y="10448"/>
                  </a:lnTo>
                  <a:lnTo>
                    <a:pt x="1569" y="11365"/>
                  </a:lnTo>
                  <a:lnTo>
                    <a:pt x="632" y="12159"/>
                  </a:lnTo>
                  <a:lnTo>
                    <a:pt x="265" y="12668"/>
                  </a:lnTo>
                  <a:lnTo>
                    <a:pt x="102" y="12912"/>
                  </a:lnTo>
                  <a:lnTo>
                    <a:pt x="1" y="13422"/>
                  </a:lnTo>
                  <a:lnTo>
                    <a:pt x="82" y="13910"/>
                  </a:lnTo>
                  <a:lnTo>
                    <a:pt x="367" y="14358"/>
                  </a:lnTo>
                  <a:lnTo>
                    <a:pt x="998" y="14990"/>
                  </a:lnTo>
                  <a:lnTo>
                    <a:pt x="2119" y="15662"/>
                  </a:lnTo>
                  <a:lnTo>
                    <a:pt x="2730" y="15906"/>
                  </a:lnTo>
                  <a:lnTo>
                    <a:pt x="3320" y="15825"/>
                  </a:lnTo>
                  <a:lnTo>
                    <a:pt x="4481" y="15560"/>
                  </a:lnTo>
                  <a:lnTo>
                    <a:pt x="6090" y="15030"/>
                  </a:lnTo>
                  <a:lnTo>
                    <a:pt x="8065" y="14094"/>
                  </a:lnTo>
                  <a:lnTo>
                    <a:pt x="9898" y="13014"/>
                  </a:lnTo>
                  <a:lnTo>
                    <a:pt x="12607" y="11222"/>
                  </a:lnTo>
                  <a:lnTo>
                    <a:pt x="15458" y="9511"/>
                  </a:lnTo>
                  <a:lnTo>
                    <a:pt x="17556" y="8554"/>
                  </a:lnTo>
                  <a:lnTo>
                    <a:pt x="18717" y="8167"/>
                  </a:lnTo>
                  <a:lnTo>
                    <a:pt x="19490" y="7943"/>
                  </a:lnTo>
                  <a:lnTo>
                    <a:pt x="21079" y="7617"/>
                  </a:lnTo>
                  <a:lnTo>
                    <a:pt x="23462" y="7332"/>
                  </a:lnTo>
                  <a:lnTo>
                    <a:pt x="26700" y="7210"/>
                  </a:lnTo>
                  <a:lnTo>
                    <a:pt x="29958" y="7129"/>
                  </a:lnTo>
                  <a:lnTo>
                    <a:pt x="31567" y="6986"/>
                  </a:lnTo>
                  <a:lnTo>
                    <a:pt x="32606" y="6884"/>
                  </a:lnTo>
                  <a:lnTo>
                    <a:pt x="34663" y="6518"/>
                  </a:lnTo>
                  <a:lnTo>
                    <a:pt x="36699" y="6029"/>
                  </a:lnTo>
                  <a:lnTo>
                    <a:pt x="38695" y="5377"/>
                  </a:lnTo>
                  <a:lnTo>
                    <a:pt x="39652" y="5011"/>
                  </a:lnTo>
                  <a:lnTo>
                    <a:pt x="38532" y="4237"/>
                  </a:lnTo>
                  <a:lnTo>
                    <a:pt x="36211" y="2831"/>
                  </a:lnTo>
                  <a:lnTo>
                    <a:pt x="33807" y="1569"/>
                  </a:lnTo>
                  <a:lnTo>
                    <a:pt x="31303" y="469"/>
                  </a:lnTo>
                  <a:lnTo>
                    <a:pt x="300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0" name="Google Shape;610;p51"/>
            <p:cNvSpPr/>
            <p:nvPr/>
          </p:nvSpPr>
          <p:spPr>
            <a:xfrm>
              <a:off x="1864129" y="3990097"/>
              <a:ext cx="4833333" cy="2679872"/>
            </a:xfrm>
            <a:custGeom>
              <a:avLst/>
              <a:gdLst/>
              <a:ahLst/>
              <a:cxnLst/>
              <a:rect l="l" t="t" r="r" b="b"/>
              <a:pathLst>
                <a:path w="72177" h="40019" extrusionOk="0">
                  <a:moveTo>
                    <a:pt x="67818" y="0"/>
                  </a:moveTo>
                  <a:lnTo>
                    <a:pt x="66556" y="530"/>
                  </a:lnTo>
                  <a:lnTo>
                    <a:pt x="64112" y="1874"/>
                  </a:lnTo>
                  <a:lnTo>
                    <a:pt x="61770" y="3422"/>
                  </a:lnTo>
                  <a:lnTo>
                    <a:pt x="59509" y="5153"/>
                  </a:lnTo>
                  <a:lnTo>
                    <a:pt x="56169" y="7820"/>
                  </a:lnTo>
                  <a:lnTo>
                    <a:pt x="52727" y="10366"/>
                  </a:lnTo>
                  <a:lnTo>
                    <a:pt x="50304" y="11853"/>
                  </a:lnTo>
                  <a:lnTo>
                    <a:pt x="49041" y="12484"/>
                  </a:lnTo>
                  <a:lnTo>
                    <a:pt x="48145" y="12912"/>
                  </a:lnTo>
                  <a:lnTo>
                    <a:pt x="46292" y="13604"/>
                  </a:lnTo>
                  <a:lnTo>
                    <a:pt x="44377" y="14195"/>
                  </a:lnTo>
                  <a:lnTo>
                    <a:pt x="42443" y="14643"/>
                  </a:lnTo>
                  <a:lnTo>
                    <a:pt x="39469" y="15193"/>
                  </a:lnTo>
                  <a:lnTo>
                    <a:pt x="35457" y="15743"/>
                  </a:lnTo>
                  <a:lnTo>
                    <a:pt x="31445" y="16231"/>
                  </a:lnTo>
                  <a:lnTo>
                    <a:pt x="27474" y="16883"/>
                  </a:lnTo>
                  <a:lnTo>
                    <a:pt x="24582" y="17555"/>
                  </a:lnTo>
                  <a:lnTo>
                    <a:pt x="22708" y="18146"/>
                  </a:lnTo>
                  <a:lnTo>
                    <a:pt x="20875" y="18859"/>
                  </a:lnTo>
                  <a:lnTo>
                    <a:pt x="19124" y="19734"/>
                  </a:lnTo>
                  <a:lnTo>
                    <a:pt x="18269" y="20243"/>
                  </a:lnTo>
                  <a:lnTo>
                    <a:pt x="17454" y="20773"/>
                  </a:lnTo>
                  <a:lnTo>
                    <a:pt x="16028" y="21852"/>
                  </a:lnTo>
                  <a:lnTo>
                    <a:pt x="14766" y="22972"/>
                  </a:lnTo>
                  <a:lnTo>
                    <a:pt x="13646" y="24174"/>
                  </a:lnTo>
                  <a:lnTo>
                    <a:pt x="12098" y="26068"/>
                  </a:lnTo>
                  <a:lnTo>
                    <a:pt x="10061" y="28838"/>
                  </a:lnTo>
                  <a:lnTo>
                    <a:pt x="8921" y="30345"/>
                  </a:lnTo>
                  <a:lnTo>
                    <a:pt x="8554" y="30793"/>
                  </a:lnTo>
                  <a:lnTo>
                    <a:pt x="7719" y="31628"/>
                  </a:lnTo>
                  <a:lnTo>
                    <a:pt x="6233" y="32809"/>
                  </a:lnTo>
                  <a:lnTo>
                    <a:pt x="3911" y="34235"/>
                  </a:lnTo>
                  <a:lnTo>
                    <a:pt x="1324" y="35518"/>
                  </a:lnTo>
                  <a:lnTo>
                    <a:pt x="1" y="36088"/>
                  </a:lnTo>
                  <a:lnTo>
                    <a:pt x="143" y="37065"/>
                  </a:lnTo>
                  <a:lnTo>
                    <a:pt x="530" y="39020"/>
                  </a:lnTo>
                  <a:lnTo>
                    <a:pt x="775" y="40018"/>
                  </a:lnTo>
                  <a:lnTo>
                    <a:pt x="2770" y="39489"/>
                  </a:lnTo>
                  <a:lnTo>
                    <a:pt x="5723" y="38532"/>
                  </a:lnTo>
                  <a:lnTo>
                    <a:pt x="7617" y="37778"/>
                  </a:lnTo>
                  <a:lnTo>
                    <a:pt x="9430" y="36882"/>
                  </a:lnTo>
                  <a:lnTo>
                    <a:pt x="11141" y="35843"/>
                  </a:lnTo>
                  <a:lnTo>
                    <a:pt x="12729" y="34662"/>
                  </a:lnTo>
                  <a:lnTo>
                    <a:pt x="14175" y="33277"/>
                  </a:lnTo>
                  <a:lnTo>
                    <a:pt x="14827" y="32483"/>
                  </a:lnTo>
                  <a:lnTo>
                    <a:pt x="15356" y="31791"/>
                  </a:lnTo>
                  <a:lnTo>
                    <a:pt x="16354" y="30304"/>
                  </a:lnTo>
                  <a:lnTo>
                    <a:pt x="17739" y="28003"/>
                  </a:lnTo>
                  <a:lnTo>
                    <a:pt x="19165" y="25885"/>
                  </a:lnTo>
                  <a:lnTo>
                    <a:pt x="20265" y="24683"/>
                  </a:lnTo>
                  <a:lnTo>
                    <a:pt x="21181" y="23950"/>
                  </a:lnTo>
                  <a:lnTo>
                    <a:pt x="21853" y="23543"/>
                  </a:lnTo>
                  <a:lnTo>
                    <a:pt x="22586" y="23217"/>
                  </a:lnTo>
                  <a:lnTo>
                    <a:pt x="23401" y="23013"/>
                  </a:lnTo>
                  <a:lnTo>
                    <a:pt x="23829" y="22932"/>
                  </a:lnTo>
                  <a:lnTo>
                    <a:pt x="26904" y="22463"/>
                  </a:lnTo>
                  <a:lnTo>
                    <a:pt x="33747" y="21241"/>
                  </a:lnTo>
                  <a:lnTo>
                    <a:pt x="37922" y="20569"/>
                  </a:lnTo>
                  <a:lnTo>
                    <a:pt x="39449" y="20386"/>
                  </a:lnTo>
                  <a:lnTo>
                    <a:pt x="41200" y="20203"/>
                  </a:lnTo>
                  <a:lnTo>
                    <a:pt x="44357" y="19653"/>
                  </a:lnTo>
                  <a:lnTo>
                    <a:pt x="47127" y="18960"/>
                  </a:lnTo>
                  <a:lnTo>
                    <a:pt x="49571" y="18085"/>
                  </a:lnTo>
                  <a:lnTo>
                    <a:pt x="51750" y="17107"/>
                  </a:lnTo>
                  <a:lnTo>
                    <a:pt x="53685" y="16028"/>
                  </a:lnTo>
                  <a:lnTo>
                    <a:pt x="55456" y="14867"/>
                  </a:lnTo>
                  <a:lnTo>
                    <a:pt x="57065" y="13645"/>
                  </a:lnTo>
                  <a:lnTo>
                    <a:pt x="59346" y="11792"/>
                  </a:lnTo>
                  <a:lnTo>
                    <a:pt x="62360" y="9328"/>
                  </a:lnTo>
                  <a:lnTo>
                    <a:pt x="64825" y="7637"/>
                  </a:lnTo>
                  <a:lnTo>
                    <a:pt x="66637" y="6599"/>
                  </a:lnTo>
                  <a:lnTo>
                    <a:pt x="68653" y="5702"/>
                  </a:lnTo>
                  <a:lnTo>
                    <a:pt x="70914" y="4908"/>
                  </a:lnTo>
                  <a:lnTo>
                    <a:pt x="72176" y="4603"/>
                  </a:lnTo>
                  <a:lnTo>
                    <a:pt x="71158" y="3381"/>
                  </a:lnTo>
                  <a:lnTo>
                    <a:pt x="68979" y="1079"/>
                  </a:lnTo>
                  <a:lnTo>
                    <a:pt x="678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51"/>
            <p:cNvSpPr/>
            <p:nvPr/>
          </p:nvSpPr>
          <p:spPr>
            <a:xfrm>
              <a:off x="1943215" y="4496018"/>
              <a:ext cx="1037957" cy="766548"/>
            </a:xfrm>
            <a:custGeom>
              <a:avLst/>
              <a:gdLst/>
              <a:ahLst/>
              <a:cxnLst/>
              <a:rect l="l" t="t" r="r" b="b"/>
              <a:pathLst>
                <a:path w="15500" h="11447" extrusionOk="0">
                  <a:moveTo>
                    <a:pt x="5337" y="1"/>
                  </a:moveTo>
                  <a:lnTo>
                    <a:pt x="4461" y="1345"/>
                  </a:lnTo>
                  <a:lnTo>
                    <a:pt x="2913" y="4094"/>
                  </a:lnTo>
                  <a:lnTo>
                    <a:pt x="1589" y="6966"/>
                  </a:lnTo>
                  <a:lnTo>
                    <a:pt x="469" y="9919"/>
                  </a:lnTo>
                  <a:lnTo>
                    <a:pt x="1" y="11446"/>
                  </a:lnTo>
                  <a:lnTo>
                    <a:pt x="5826" y="8412"/>
                  </a:lnTo>
                  <a:lnTo>
                    <a:pt x="11650" y="5398"/>
                  </a:lnTo>
                  <a:lnTo>
                    <a:pt x="12485" y="4868"/>
                  </a:lnTo>
                  <a:lnTo>
                    <a:pt x="13809" y="3952"/>
                  </a:lnTo>
                  <a:lnTo>
                    <a:pt x="14725" y="3198"/>
                  </a:lnTo>
                  <a:lnTo>
                    <a:pt x="15275" y="2587"/>
                  </a:lnTo>
                  <a:lnTo>
                    <a:pt x="15499" y="2119"/>
                  </a:lnTo>
                  <a:lnTo>
                    <a:pt x="15458" y="1752"/>
                  </a:lnTo>
                  <a:lnTo>
                    <a:pt x="15153" y="1487"/>
                  </a:lnTo>
                  <a:lnTo>
                    <a:pt x="14664" y="1304"/>
                  </a:lnTo>
                  <a:lnTo>
                    <a:pt x="13646" y="1141"/>
                  </a:lnTo>
                  <a:lnTo>
                    <a:pt x="11915" y="1121"/>
                  </a:lnTo>
                  <a:lnTo>
                    <a:pt x="10143" y="1162"/>
                  </a:lnTo>
                  <a:lnTo>
                    <a:pt x="8616" y="1162"/>
                  </a:lnTo>
                  <a:lnTo>
                    <a:pt x="8066" y="1121"/>
                  </a:lnTo>
                  <a:lnTo>
                    <a:pt x="7373" y="978"/>
                  </a:lnTo>
                  <a:lnTo>
                    <a:pt x="5968" y="408"/>
                  </a:lnTo>
                  <a:lnTo>
                    <a:pt x="53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51"/>
            <p:cNvSpPr/>
            <p:nvPr/>
          </p:nvSpPr>
          <p:spPr>
            <a:xfrm>
              <a:off x="2413778" y="4490593"/>
              <a:ext cx="4602839" cy="3526779"/>
            </a:xfrm>
            <a:custGeom>
              <a:avLst/>
              <a:gdLst/>
              <a:ahLst/>
              <a:cxnLst/>
              <a:rect l="l" t="t" r="r" b="b"/>
              <a:pathLst>
                <a:path w="68735" h="52666" extrusionOk="0">
                  <a:moveTo>
                    <a:pt x="66107" y="0"/>
                  </a:moveTo>
                  <a:lnTo>
                    <a:pt x="65374" y="448"/>
                  </a:lnTo>
                  <a:lnTo>
                    <a:pt x="63948" y="1446"/>
                  </a:lnTo>
                  <a:lnTo>
                    <a:pt x="62584" y="2627"/>
                  </a:lnTo>
                  <a:lnTo>
                    <a:pt x="61219" y="3910"/>
                  </a:lnTo>
                  <a:lnTo>
                    <a:pt x="57940" y="7454"/>
                  </a:lnTo>
                  <a:lnTo>
                    <a:pt x="54050" y="11975"/>
                  </a:lnTo>
                  <a:lnTo>
                    <a:pt x="52075" y="14073"/>
                  </a:lnTo>
                  <a:lnTo>
                    <a:pt x="50710" y="15376"/>
                  </a:lnTo>
                  <a:lnTo>
                    <a:pt x="49326" y="16537"/>
                  </a:lnTo>
                  <a:lnTo>
                    <a:pt x="47900" y="17576"/>
                  </a:lnTo>
                  <a:lnTo>
                    <a:pt x="46434" y="18431"/>
                  </a:lnTo>
                  <a:lnTo>
                    <a:pt x="44906" y="19083"/>
                  </a:lnTo>
                  <a:lnTo>
                    <a:pt x="44112" y="19307"/>
                  </a:lnTo>
                  <a:lnTo>
                    <a:pt x="42788" y="19592"/>
                  </a:lnTo>
                  <a:lnTo>
                    <a:pt x="39550" y="19999"/>
                  </a:lnTo>
                  <a:lnTo>
                    <a:pt x="37269" y="20447"/>
                  </a:lnTo>
                  <a:lnTo>
                    <a:pt x="36068" y="20916"/>
                  </a:lnTo>
                  <a:lnTo>
                    <a:pt x="35436" y="21404"/>
                  </a:lnTo>
                  <a:lnTo>
                    <a:pt x="35172" y="21791"/>
                  </a:lnTo>
                  <a:lnTo>
                    <a:pt x="35029" y="22260"/>
                  </a:lnTo>
                  <a:lnTo>
                    <a:pt x="35070" y="22789"/>
                  </a:lnTo>
                  <a:lnTo>
                    <a:pt x="35172" y="23095"/>
                  </a:lnTo>
                  <a:lnTo>
                    <a:pt x="35396" y="23685"/>
                  </a:lnTo>
                  <a:lnTo>
                    <a:pt x="35966" y="24581"/>
                  </a:lnTo>
                  <a:lnTo>
                    <a:pt x="36658" y="25213"/>
                  </a:lnTo>
                  <a:lnTo>
                    <a:pt x="37493" y="25661"/>
                  </a:lnTo>
                  <a:lnTo>
                    <a:pt x="38960" y="26150"/>
                  </a:lnTo>
                  <a:lnTo>
                    <a:pt x="40731" y="26659"/>
                  </a:lnTo>
                  <a:lnTo>
                    <a:pt x="42075" y="27127"/>
                  </a:lnTo>
                  <a:lnTo>
                    <a:pt x="42788" y="27433"/>
                  </a:lnTo>
                  <a:lnTo>
                    <a:pt x="43155" y="27616"/>
                  </a:lnTo>
                  <a:lnTo>
                    <a:pt x="43664" y="27962"/>
                  </a:lnTo>
                  <a:lnTo>
                    <a:pt x="43949" y="28288"/>
                  </a:lnTo>
                  <a:lnTo>
                    <a:pt x="43990" y="28614"/>
                  </a:lnTo>
                  <a:lnTo>
                    <a:pt x="43847" y="28899"/>
                  </a:lnTo>
                  <a:lnTo>
                    <a:pt x="43521" y="29164"/>
                  </a:lnTo>
                  <a:lnTo>
                    <a:pt x="42809" y="29551"/>
                  </a:lnTo>
                  <a:lnTo>
                    <a:pt x="40691" y="30223"/>
                  </a:lnTo>
                  <a:lnTo>
                    <a:pt x="37534" y="30895"/>
                  </a:lnTo>
                  <a:lnTo>
                    <a:pt x="36353" y="31139"/>
                  </a:lnTo>
                  <a:lnTo>
                    <a:pt x="35355" y="31343"/>
                  </a:lnTo>
                  <a:lnTo>
                    <a:pt x="33298" y="31546"/>
                  </a:lnTo>
                  <a:lnTo>
                    <a:pt x="30182" y="31648"/>
                  </a:lnTo>
                  <a:lnTo>
                    <a:pt x="28125" y="31832"/>
                  </a:lnTo>
                  <a:lnTo>
                    <a:pt x="27127" y="31995"/>
                  </a:lnTo>
                  <a:lnTo>
                    <a:pt x="25192" y="32443"/>
                  </a:lnTo>
                  <a:lnTo>
                    <a:pt x="23298" y="33094"/>
                  </a:lnTo>
                  <a:lnTo>
                    <a:pt x="21465" y="33889"/>
                  </a:lnTo>
                  <a:lnTo>
                    <a:pt x="19673" y="34825"/>
                  </a:lnTo>
                  <a:lnTo>
                    <a:pt x="17922" y="35884"/>
                  </a:lnTo>
                  <a:lnTo>
                    <a:pt x="15335" y="37615"/>
                  </a:lnTo>
                  <a:lnTo>
                    <a:pt x="10305" y="41383"/>
                  </a:lnTo>
                  <a:lnTo>
                    <a:pt x="5254" y="45049"/>
                  </a:lnTo>
                  <a:lnTo>
                    <a:pt x="2668" y="46617"/>
                  </a:lnTo>
                  <a:lnTo>
                    <a:pt x="896" y="47533"/>
                  </a:lnTo>
                  <a:lnTo>
                    <a:pt x="0" y="47941"/>
                  </a:lnTo>
                  <a:lnTo>
                    <a:pt x="998" y="49183"/>
                  </a:lnTo>
                  <a:lnTo>
                    <a:pt x="3177" y="51566"/>
                  </a:lnTo>
                  <a:lnTo>
                    <a:pt x="4318" y="52666"/>
                  </a:lnTo>
                  <a:lnTo>
                    <a:pt x="4501" y="52523"/>
                  </a:lnTo>
                  <a:lnTo>
                    <a:pt x="4867" y="52075"/>
                  </a:lnTo>
                  <a:lnTo>
                    <a:pt x="5478" y="51158"/>
                  </a:lnTo>
                  <a:lnTo>
                    <a:pt x="6476" y="49529"/>
                  </a:lnTo>
                  <a:lnTo>
                    <a:pt x="7454" y="48185"/>
                  </a:lnTo>
                  <a:lnTo>
                    <a:pt x="8228" y="47269"/>
                  </a:lnTo>
                  <a:lnTo>
                    <a:pt x="9144" y="46413"/>
                  </a:lnTo>
                  <a:lnTo>
                    <a:pt x="10203" y="45599"/>
                  </a:lnTo>
                  <a:lnTo>
                    <a:pt x="11425" y="44886"/>
                  </a:lnTo>
                  <a:lnTo>
                    <a:pt x="12830" y="44316"/>
                  </a:lnTo>
                  <a:lnTo>
                    <a:pt x="14439" y="43888"/>
                  </a:lnTo>
                  <a:lnTo>
                    <a:pt x="16252" y="43664"/>
                  </a:lnTo>
                  <a:lnTo>
                    <a:pt x="18309" y="43664"/>
                  </a:lnTo>
                  <a:lnTo>
                    <a:pt x="20590" y="43908"/>
                  </a:lnTo>
                  <a:lnTo>
                    <a:pt x="21852" y="44132"/>
                  </a:lnTo>
                  <a:lnTo>
                    <a:pt x="22708" y="44295"/>
                  </a:lnTo>
                  <a:lnTo>
                    <a:pt x="24296" y="44397"/>
                  </a:lnTo>
                  <a:lnTo>
                    <a:pt x="25742" y="44275"/>
                  </a:lnTo>
                  <a:lnTo>
                    <a:pt x="27086" y="43949"/>
                  </a:lnTo>
                  <a:lnTo>
                    <a:pt x="28329" y="43440"/>
                  </a:lnTo>
                  <a:lnTo>
                    <a:pt x="29510" y="42788"/>
                  </a:lnTo>
                  <a:lnTo>
                    <a:pt x="31180" y="41587"/>
                  </a:lnTo>
                  <a:lnTo>
                    <a:pt x="34377" y="38654"/>
                  </a:lnTo>
                  <a:lnTo>
                    <a:pt x="37310" y="36129"/>
                  </a:lnTo>
                  <a:lnTo>
                    <a:pt x="38613" y="35192"/>
                  </a:lnTo>
                  <a:lnTo>
                    <a:pt x="40019" y="34357"/>
                  </a:lnTo>
                  <a:lnTo>
                    <a:pt x="41546" y="33624"/>
                  </a:lnTo>
                  <a:lnTo>
                    <a:pt x="42361" y="33298"/>
                  </a:lnTo>
                  <a:lnTo>
                    <a:pt x="44132" y="32707"/>
                  </a:lnTo>
                  <a:lnTo>
                    <a:pt x="47615" y="31832"/>
                  </a:lnTo>
                  <a:lnTo>
                    <a:pt x="51077" y="31139"/>
                  </a:lnTo>
                  <a:lnTo>
                    <a:pt x="54600" y="30386"/>
                  </a:lnTo>
                  <a:lnTo>
                    <a:pt x="56392" y="29876"/>
                  </a:lnTo>
                  <a:lnTo>
                    <a:pt x="58246" y="29347"/>
                  </a:lnTo>
                  <a:lnTo>
                    <a:pt x="60995" y="28492"/>
                  </a:lnTo>
                  <a:lnTo>
                    <a:pt x="62726" y="27799"/>
                  </a:lnTo>
                  <a:lnTo>
                    <a:pt x="64315" y="26964"/>
                  </a:lnTo>
                  <a:lnTo>
                    <a:pt x="65679" y="25926"/>
                  </a:lnTo>
                  <a:lnTo>
                    <a:pt x="66535" y="25009"/>
                  </a:lnTo>
                  <a:lnTo>
                    <a:pt x="67023" y="24317"/>
                  </a:lnTo>
                  <a:lnTo>
                    <a:pt x="67410" y="23543"/>
                  </a:lnTo>
                  <a:lnTo>
                    <a:pt x="67716" y="22708"/>
                  </a:lnTo>
                  <a:lnTo>
                    <a:pt x="67818" y="22260"/>
                  </a:lnTo>
                  <a:lnTo>
                    <a:pt x="67899" y="21852"/>
                  </a:lnTo>
                  <a:lnTo>
                    <a:pt x="67919" y="21017"/>
                  </a:lnTo>
                  <a:lnTo>
                    <a:pt x="67797" y="20631"/>
                  </a:lnTo>
                  <a:lnTo>
                    <a:pt x="67675" y="20366"/>
                  </a:lnTo>
                  <a:lnTo>
                    <a:pt x="67288" y="19897"/>
                  </a:lnTo>
                  <a:lnTo>
                    <a:pt x="66779" y="19551"/>
                  </a:lnTo>
                  <a:lnTo>
                    <a:pt x="66188" y="19307"/>
                  </a:lnTo>
                  <a:lnTo>
                    <a:pt x="65557" y="19185"/>
                  </a:lnTo>
                  <a:lnTo>
                    <a:pt x="64926" y="19205"/>
                  </a:lnTo>
                  <a:lnTo>
                    <a:pt x="64315" y="19327"/>
                  </a:lnTo>
                  <a:lnTo>
                    <a:pt x="63785" y="19612"/>
                  </a:lnTo>
                  <a:lnTo>
                    <a:pt x="63561" y="19796"/>
                  </a:lnTo>
                  <a:lnTo>
                    <a:pt x="62441" y="20875"/>
                  </a:lnTo>
                  <a:lnTo>
                    <a:pt x="60160" y="22830"/>
                  </a:lnTo>
                  <a:lnTo>
                    <a:pt x="57798" y="24500"/>
                  </a:lnTo>
                  <a:lnTo>
                    <a:pt x="55965" y="25498"/>
                  </a:lnTo>
                  <a:lnTo>
                    <a:pt x="54722" y="26048"/>
                  </a:lnTo>
                  <a:lnTo>
                    <a:pt x="53460" y="26475"/>
                  </a:lnTo>
                  <a:lnTo>
                    <a:pt x="52156" y="26781"/>
                  </a:lnTo>
                  <a:lnTo>
                    <a:pt x="50812" y="26944"/>
                  </a:lnTo>
                  <a:lnTo>
                    <a:pt x="49468" y="26964"/>
                  </a:lnTo>
                  <a:lnTo>
                    <a:pt x="48063" y="26822"/>
                  </a:lnTo>
                  <a:lnTo>
                    <a:pt x="46637" y="26516"/>
                  </a:lnTo>
                  <a:lnTo>
                    <a:pt x="45191" y="26048"/>
                  </a:lnTo>
                  <a:lnTo>
                    <a:pt x="43684" y="25376"/>
                  </a:lnTo>
                  <a:lnTo>
                    <a:pt x="42931" y="24968"/>
                  </a:lnTo>
                  <a:lnTo>
                    <a:pt x="42198" y="24541"/>
                  </a:lnTo>
                  <a:lnTo>
                    <a:pt x="41139" y="23808"/>
                  </a:lnTo>
                  <a:lnTo>
                    <a:pt x="40487" y="23197"/>
                  </a:lnTo>
                  <a:lnTo>
                    <a:pt x="40222" y="22687"/>
                  </a:lnTo>
                  <a:lnTo>
                    <a:pt x="40304" y="22239"/>
                  </a:lnTo>
                  <a:lnTo>
                    <a:pt x="40670" y="21893"/>
                  </a:lnTo>
                  <a:lnTo>
                    <a:pt x="41689" y="21466"/>
                  </a:lnTo>
                  <a:lnTo>
                    <a:pt x="44947" y="20814"/>
                  </a:lnTo>
                  <a:lnTo>
                    <a:pt x="49000" y="20101"/>
                  </a:lnTo>
                  <a:lnTo>
                    <a:pt x="50914" y="19592"/>
                  </a:lnTo>
                  <a:lnTo>
                    <a:pt x="52055" y="19185"/>
                  </a:lnTo>
                  <a:lnTo>
                    <a:pt x="52584" y="18940"/>
                  </a:lnTo>
                  <a:lnTo>
                    <a:pt x="53949" y="18227"/>
                  </a:lnTo>
                  <a:lnTo>
                    <a:pt x="56352" y="16659"/>
                  </a:lnTo>
                  <a:lnTo>
                    <a:pt x="58449" y="14908"/>
                  </a:lnTo>
                  <a:lnTo>
                    <a:pt x="60343" y="13055"/>
                  </a:lnTo>
                  <a:lnTo>
                    <a:pt x="62971" y="10163"/>
                  </a:lnTo>
                  <a:lnTo>
                    <a:pt x="65659" y="7250"/>
                  </a:lnTo>
                  <a:lnTo>
                    <a:pt x="67634" y="5397"/>
                  </a:lnTo>
                  <a:lnTo>
                    <a:pt x="68734" y="4521"/>
                  </a:lnTo>
                  <a:lnTo>
                    <a:pt x="68143" y="3340"/>
                  </a:lnTo>
                  <a:lnTo>
                    <a:pt x="66820" y="1080"/>
                  </a:lnTo>
                  <a:lnTo>
                    <a:pt x="66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51"/>
            <p:cNvSpPr/>
            <p:nvPr/>
          </p:nvSpPr>
          <p:spPr>
            <a:xfrm>
              <a:off x="2702866" y="4793342"/>
              <a:ext cx="4605585" cy="3517270"/>
            </a:xfrm>
            <a:custGeom>
              <a:avLst/>
              <a:gdLst/>
              <a:ahLst/>
              <a:cxnLst/>
              <a:rect l="l" t="t" r="r" b="b"/>
              <a:pathLst>
                <a:path w="68776" h="52524" extrusionOk="0">
                  <a:moveTo>
                    <a:pt x="64417" y="0"/>
                  </a:moveTo>
                  <a:lnTo>
                    <a:pt x="63317" y="876"/>
                  </a:lnTo>
                  <a:lnTo>
                    <a:pt x="61342" y="2729"/>
                  </a:lnTo>
                  <a:lnTo>
                    <a:pt x="58654" y="5642"/>
                  </a:lnTo>
                  <a:lnTo>
                    <a:pt x="56026" y="8534"/>
                  </a:lnTo>
                  <a:lnTo>
                    <a:pt x="54132" y="10387"/>
                  </a:lnTo>
                  <a:lnTo>
                    <a:pt x="52035" y="12138"/>
                  </a:lnTo>
                  <a:lnTo>
                    <a:pt x="49632" y="13706"/>
                  </a:lnTo>
                  <a:lnTo>
                    <a:pt x="48267" y="14419"/>
                  </a:lnTo>
                  <a:lnTo>
                    <a:pt x="47738" y="14664"/>
                  </a:lnTo>
                  <a:lnTo>
                    <a:pt x="46597" y="15071"/>
                  </a:lnTo>
                  <a:lnTo>
                    <a:pt x="44683" y="15580"/>
                  </a:lnTo>
                  <a:lnTo>
                    <a:pt x="40630" y="16293"/>
                  </a:lnTo>
                  <a:lnTo>
                    <a:pt x="37372" y="16945"/>
                  </a:lnTo>
                  <a:lnTo>
                    <a:pt x="36353" y="17372"/>
                  </a:lnTo>
                  <a:lnTo>
                    <a:pt x="35987" y="17718"/>
                  </a:lnTo>
                  <a:lnTo>
                    <a:pt x="35905" y="18166"/>
                  </a:lnTo>
                  <a:lnTo>
                    <a:pt x="36170" y="18676"/>
                  </a:lnTo>
                  <a:lnTo>
                    <a:pt x="36822" y="19287"/>
                  </a:lnTo>
                  <a:lnTo>
                    <a:pt x="37881" y="20020"/>
                  </a:lnTo>
                  <a:lnTo>
                    <a:pt x="38614" y="20447"/>
                  </a:lnTo>
                  <a:lnTo>
                    <a:pt x="39367" y="20855"/>
                  </a:lnTo>
                  <a:lnTo>
                    <a:pt x="40874" y="21527"/>
                  </a:lnTo>
                  <a:lnTo>
                    <a:pt x="42320" y="21995"/>
                  </a:lnTo>
                  <a:lnTo>
                    <a:pt x="43746" y="22301"/>
                  </a:lnTo>
                  <a:lnTo>
                    <a:pt x="45151" y="22443"/>
                  </a:lnTo>
                  <a:lnTo>
                    <a:pt x="46495" y="22423"/>
                  </a:lnTo>
                  <a:lnTo>
                    <a:pt x="47839" y="22260"/>
                  </a:lnTo>
                  <a:lnTo>
                    <a:pt x="49143" y="21954"/>
                  </a:lnTo>
                  <a:lnTo>
                    <a:pt x="50405" y="21527"/>
                  </a:lnTo>
                  <a:lnTo>
                    <a:pt x="51648" y="20977"/>
                  </a:lnTo>
                  <a:lnTo>
                    <a:pt x="53481" y="19979"/>
                  </a:lnTo>
                  <a:lnTo>
                    <a:pt x="55843" y="18309"/>
                  </a:lnTo>
                  <a:lnTo>
                    <a:pt x="58124" y="16354"/>
                  </a:lnTo>
                  <a:lnTo>
                    <a:pt x="59244" y="15275"/>
                  </a:lnTo>
                  <a:lnTo>
                    <a:pt x="59468" y="15091"/>
                  </a:lnTo>
                  <a:lnTo>
                    <a:pt x="59998" y="14806"/>
                  </a:lnTo>
                  <a:lnTo>
                    <a:pt x="60609" y="14684"/>
                  </a:lnTo>
                  <a:lnTo>
                    <a:pt x="61240" y="14664"/>
                  </a:lnTo>
                  <a:lnTo>
                    <a:pt x="61871" y="14786"/>
                  </a:lnTo>
                  <a:lnTo>
                    <a:pt x="62462" y="15030"/>
                  </a:lnTo>
                  <a:lnTo>
                    <a:pt x="62971" y="15376"/>
                  </a:lnTo>
                  <a:lnTo>
                    <a:pt x="63358" y="15845"/>
                  </a:lnTo>
                  <a:lnTo>
                    <a:pt x="63480" y="16110"/>
                  </a:lnTo>
                  <a:lnTo>
                    <a:pt x="63602" y="16496"/>
                  </a:lnTo>
                  <a:lnTo>
                    <a:pt x="63582" y="17331"/>
                  </a:lnTo>
                  <a:lnTo>
                    <a:pt x="63501" y="17739"/>
                  </a:lnTo>
                  <a:lnTo>
                    <a:pt x="63399" y="18187"/>
                  </a:lnTo>
                  <a:lnTo>
                    <a:pt x="63093" y="19022"/>
                  </a:lnTo>
                  <a:lnTo>
                    <a:pt x="62706" y="19796"/>
                  </a:lnTo>
                  <a:lnTo>
                    <a:pt x="62218" y="20488"/>
                  </a:lnTo>
                  <a:lnTo>
                    <a:pt x="61362" y="21405"/>
                  </a:lnTo>
                  <a:lnTo>
                    <a:pt x="59998" y="22443"/>
                  </a:lnTo>
                  <a:lnTo>
                    <a:pt x="58409" y="23278"/>
                  </a:lnTo>
                  <a:lnTo>
                    <a:pt x="56678" y="23971"/>
                  </a:lnTo>
                  <a:lnTo>
                    <a:pt x="53929" y="24826"/>
                  </a:lnTo>
                  <a:lnTo>
                    <a:pt x="52075" y="25355"/>
                  </a:lnTo>
                  <a:lnTo>
                    <a:pt x="50283" y="25865"/>
                  </a:lnTo>
                  <a:lnTo>
                    <a:pt x="46760" y="26618"/>
                  </a:lnTo>
                  <a:lnTo>
                    <a:pt x="43298" y="27311"/>
                  </a:lnTo>
                  <a:lnTo>
                    <a:pt x="39815" y="28186"/>
                  </a:lnTo>
                  <a:lnTo>
                    <a:pt x="38044" y="28777"/>
                  </a:lnTo>
                  <a:lnTo>
                    <a:pt x="37229" y="29103"/>
                  </a:lnTo>
                  <a:lnTo>
                    <a:pt x="35702" y="29836"/>
                  </a:lnTo>
                  <a:lnTo>
                    <a:pt x="34296" y="30671"/>
                  </a:lnTo>
                  <a:lnTo>
                    <a:pt x="32993" y="31608"/>
                  </a:lnTo>
                  <a:lnTo>
                    <a:pt x="30060" y="34133"/>
                  </a:lnTo>
                  <a:lnTo>
                    <a:pt x="26863" y="37066"/>
                  </a:lnTo>
                  <a:lnTo>
                    <a:pt x="25193" y="38267"/>
                  </a:lnTo>
                  <a:lnTo>
                    <a:pt x="24012" y="38919"/>
                  </a:lnTo>
                  <a:lnTo>
                    <a:pt x="22769" y="39428"/>
                  </a:lnTo>
                  <a:lnTo>
                    <a:pt x="21425" y="39754"/>
                  </a:lnTo>
                  <a:lnTo>
                    <a:pt x="19979" y="39876"/>
                  </a:lnTo>
                  <a:lnTo>
                    <a:pt x="18391" y="39774"/>
                  </a:lnTo>
                  <a:lnTo>
                    <a:pt x="17535" y="39611"/>
                  </a:lnTo>
                  <a:lnTo>
                    <a:pt x="16273" y="39387"/>
                  </a:lnTo>
                  <a:lnTo>
                    <a:pt x="13992" y="39143"/>
                  </a:lnTo>
                  <a:lnTo>
                    <a:pt x="11935" y="39143"/>
                  </a:lnTo>
                  <a:lnTo>
                    <a:pt x="10122" y="39367"/>
                  </a:lnTo>
                  <a:lnTo>
                    <a:pt x="8513" y="39795"/>
                  </a:lnTo>
                  <a:lnTo>
                    <a:pt x="7108" y="40365"/>
                  </a:lnTo>
                  <a:lnTo>
                    <a:pt x="5886" y="41078"/>
                  </a:lnTo>
                  <a:lnTo>
                    <a:pt x="4827" y="41892"/>
                  </a:lnTo>
                  <a:lnTo>
                    <a:pt x="3911" y="42748"/>
                  </a:lnTo>
                  <a:lnTo>
                    <a:pt x="3137" y="43664"/>
                  </a:lnTo>
                  <a:lnTo>
                    <a:pt x="2159" y="45008"/>
                  </a:lnTo>
                  <a:lnTo>
                    <a:pt x="1141" y="46637"/>
                  </a:lnTo>
                  <a:lnTo>
                    <a:pt x="550" y="47554"/>
                  </a:lnTo>
                  <a:lnTo>
                    <a:pt x="184" y="48002"/>
                  </a:lnTo>
                  <a:lnTo>
                    <a:pt x="1" y="48145"/>
                  </a:lnTo>
                  <a:lnTo>
                    <a:pt x="1324" y="49346"/>
                  </a:lnTo>
                  <a:lnTo>
                    <a:pt x="4114" y="51525"/>
                  </a:lnTo>
                  <a:lnTo>
                    <a:pt x="5601" y="52523"/>
                  </a:lnTo>
                  <a:lnTo>
                    <a:pt x="6477" y="51953"/>
                  </a:lnTo>
                  <a:lnTo>
                    <a:pt x="8249" y="50996"/>
                  </a:lnTo>
                  <a:lnTo>
                    <a:pt x="10082" y="50242"/>
                  </a:lnTo>
                  <a:lnTo>
                    <a:pt x="11935" y="49774"/>
                  </a:lnTo>
                  <a:lnTo>
                    <a:pt x="12892" y="49692"/>
                  </a:lnTo>
                  <a:lnTo>
                    <a:pt x="14358" y="49672"/>
                  </a:lnTo>
                  <a:lnTo>
                    <a:pt x="17393" y="49814"/>
                  </a:lnTo>
                  <a:lnTo>
                    <a:pt x="20448" y="49957"/>
                  </a:lnTo>
                  <a:lnTo>
                    <a:pt x="22688" y="49855"/>
                  </a:lnTo>
                  <a:lnTo>
                    <a:pt x="24134" y="49611"/>
                  </a:lnTo>
                  <a:lnTo>
                    <a:pt x="24826" y="49428"/>
                  </a:lnTo>
                  <a:lnTo>
                    <a:pt x="25580" y="49183"/>
                  </a:lnTo>
                  <a:lnTo>
                    <a:pt x="27026" y="48593"/>
                  </a:lnTo>
                  <a:lnTo>
                    <a:pt x="29164" y="47534"/>
                  </a:lnTo>
                  <a:lnTo>
                    <a:pt x="33319" y="45049"/>
                  </a:lnTo>
                  <a:lnTo>
                    <a:pt x="36048" y="43420"/>
                  </a:lnTo>
                  <a:lnTo>
                    <a:pt x="36598" y="43114"/>
                  </a:lnTo>
                  <a:lnTo>
                    <a:pt x="37718" y="42625"/>
                  </a:lnTo>
                  <a:lnTo>
                    <a:pt x="38838" y="42259"/>
                  </a:lnTo>
                  <a:lnTo>
                    <a:pt x="39958" y="42014"/>
                  </a:lnTo>
                  <a:lnTo>
                    <a:pt x="41689" y="41790"/>
                  </a:lnTo>
                  <a:lnTo>
                    <a:pt x="44011" y="41770"/>
                  </a:lnTo>
                  <a:lnTo>
                    <a:pt x="47575" y="42076"/>
                  </a:lnTo>
                  <a:lnTo>
                    <a:pt x="51240" y="42483"/>
                  </a:lnTo>
                  <a:lnTo>
                    <a:pt x="53725" y="42605"/>
                  </a:lnTo>
                  <a:lnTo>
                    <a:pt x="54988" y="42564"/>
                  </a:lnTo>
                  <a:lnTo>
                    <a:pt x="56576" y="42463"/>
                  </a:lnTo>
                  <a:lnTo>
                    <a:pt x="59814" y="42055"/>
                  </a:lnTo>
                  <a:lnTo>
                    <a:pt x="61403" y="41689"/>
                  </a:lnTo>
                  <a:lnTo>
                    <a:pt x="62014" y="40793"/>
                  </a:lnTo>
                  <a:lnTo>
                    <a:pt x="63175" y="38919"/>
                  </a:lnTo>
                  <a:lnTo>
                    <a:pt x="64234" y="36984"/>
                  </a:lnTo>
                  <a:lnTo>
                    <a:pt x="65191" y="35009"/>
                  </a:lnTo>
                  <a:lnTo>
                    <a:pt x="66046" y="32972"/>
                  </a:lnTo>
                  <a:lnTo>
                    <a:pt x="66779" y="30875"/>
                  </a:lnTo>
                  <a:lnTo>
                    <a:pt x="67411" y="28757"/>
                  </a:lnTo>
                  <a:lnTo>
                    <a:pt x="67920" y="26598"/>
                  </a:lnTo>
                  <a:lnTo>
                    <a:pt x="68307" y="24419"/>
                  </a:lnTo>
                  <a:lnTo>
                    <a:pt x="68592" y="22199"/>
                  </a:lnTo>
                  <a:lnTo>
                    <a:pt x="68735" y="19938"/>
                  </a:lnTo>
                  <a:lnTo>
                    <a:pt x="68775" y="17678"/>
                  </a:lnTo>
                  <a:lnTo>
                    <a:pt x="68673" y="15417"/>
                  </a:lnTo>
                  <a:lnTo>
                    <a:pt x="68429" y="13116"/>
                  </a:lnTo>
                  <a:lnTo>
                    <a:pt x="68062" y="10835"/>
                  </a:lnTo>
                  <a:lnTo>
                    <a:pt x="67574" y="8534"/>
                  </a:lnTo>
                  <a:lnTo>
                    <a:pt x="67268" y="7393"/>
                  </a:lnTo>
                  <a:lnTo>
                    <a:pt x="66983" y="6416"/>
                  </a:lnTo>
                  <a:lnTo>
                    <a:pt x="66352" y="4522"/>
                  </a:lnTo>
                  <a:lnTo>
                    <a:pt x="65272" y="1752"/>
                  </a:lnTo>
                  <a:lnTo>
                    <a:pt x="64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51"/>
            <p:cNvSpPr/>
            <p:nvPr/>
          </p:nvSpPr>
          <p:spPr>
            <a:xfrm>
              <a:off x="1915960" y="4298270"/>
              <a:ext cx="4924673" cy="3402693"/>
            </a:xfrm>
            <a:custGeom>
              <a:avLst/>
              <a:gdLst/>
              <a:ahLst/>
              <a:cxnLst/>
              <a:rect l="l" t="t" r="r" b="b"/>
              <a:pathLst>
                <a:path w="73541" h="50813" extrusionOk="0">
                  <a:moveTo>
                    <a:pt x="71402" y="1"/>
                  </a:moveTo>
                  <a:lnTo>
                    <a:pt x="70140" y="306"/>
                  </a:lnTo>
                  <a:lnTo>
                    <a:pt x="67879" y="1100"/>
                  </a:lnTo>
                  <a:lnTo>
                    <a:pt x="65863" y="1997"/>
                  </a:lnTo>
                  <a:lnTo>
                    <a:pt x="64051" y="3035"/>
                  </a:lnTo>
                  <a:lnTo>
                    <a:pt x="61586" y="4726"/>
                  </a:lnTo>
                  <a:lnTo>
                    <a:pt x="58572" y="7190"/>
                  </a:lnTo>
                  <a:lnTo>
                    <a:pt x="56291" y="9043"/>
                  </a:lnTo>
                  <a:lnTo>
                    <a:pt x="54682" y="10265"/>
                  </a:lnTo>
                  <a:lnTo>
                    <a:pt x="52911" y="11426"/>
                  </a:lnTo>
                  <a:lnTo>
                    <a:pt x="50976" y="12505"/>
                  </a:lnTo>
                  <a:lnTo>
                    <a:pt x="48797" y="13483"/>
                  </a:lnTo>
                  <a:lnTo>
                    <a:pt x="46353" y="14358"/>
                  </a:lnTo>
                  <a:lnTo>
                    <a:pt x="43583" y="15051"/>
                  </a:lnTo>
                  <a:lnTo>
                    <a:pt x="40426" y="15601"/>
                  </a:lnTo>
                  <a:lnTo>
                    <a:pt x="38675" y="15784"/>
                  </a:lnTo>
                  <a:lnTo>
                    <a:pt x="37148" y="15967"/>
                  </a:lnTo>
                  <a:lnTo>
                    <a:pt x="32973" y="16639"/>
                  </a:lnTo>
                  <a:lnTo>
                    <a:pt x="26130" y="17861"/>
                  </a:lnTo>
                  <a:lnTo>
                    <a:pt x="23055" y="18330"/>
                  </a:lnTo>
                  <a:lnTo>
                    <a:pt x="22627" y="18411"/>
                  </a:lnTo>
                  <a:lnTo>
                    <a:pt x="21812" y="18615"/>
                  </a:lnTo>
                  <a:lnTo>
                    <a:pt x="21079" y="18941"/>
                  </a:lnTo>
                  <a:lnTo>
                    <a:pt x="20407" y="19348"/>
                  </a:lnTo>
                  <a:lnTo>
                    <a:pt x="19491" y="20081"/>
                  </a:lnTo>
                  <a:lnTo>
                    <a:pt x="18391" y="21283"/>
                  </a:lnTo>
                  <a:lnTo>
                    <a:pt x="16965" y="23401"/>
                  </a:lnTo>
                  <a:lnTo>
                    <a:pt x="15580" y="25702"/>
                  </a:lnTo>
                  <a:lnTo>
                    <a:pt x="14582" y="27189"/>
                  </a:lnTo>
                  <a:lnTo>
                    <a:pt x="14053" y="27881"/>
                  </a:lnTo>
                  <a:lnTo>
                    <a:pt x="13401" y="28675"/>
                  </a:lnTo>
                  <a:lnTo>
                    <a:pt x="11955" y="30060"/>
                  </a:lnTo>
                  <a:lnTo>
                    <a:pt x="10367" y="31241"/>
                  </a:lnTo>
                  <a:lnTo>
                    <a:pt x="8656" y="32280"/>
                  </a:lnTo>
                  <a:lnTo>
                    <a:pt x="6843" y="33176"/>
                  </a:lnTo>
                  <a:lnTo>
                    <a:pt x="4949" y="33930"/>
                  </a:lnTo>
                  <a:lnTo>
                    <a:pt x="1996" y="34887"/>
                  </a:lnTo>
                  <a:lnTo>
                    <a:pt x="1" y="35416"/>
                  </a:lnTo>
                  <a:lnTo>
                    <a:pt x="143" y="36007"/>
                  </a:lnTo>
                  <a:lnTo>
                    <a:pt x="306" y="36618"/>
                  </a:lnTo>
                  <a:lnTo>
                    <a:pt x="591" y="37616"/>
                  </a:lnTo>
                  <a:lnTo>
                    <a:pt x="1243" y="39551"/>
                  </a:lnTo>
                  <a:lnTo>
                    <a:pt x="1976" y="41445"/>
                  </a:lnTo>
                  <a:lnTo>
                    <a:pt x="2791" y="43277"/>
                  </a:lnTo>
                  <a:lnTo>
                    <a:pt x="3687" y="45049"/>
                  </a:lnTo>
                  <a:lnTo>
                    <a:pt x="4664" y="46780"/>
                  </a:lnTo>
                  <a:lnTo>
                    <a:pt x="6253" y="49245"/>
                  </a:lnTo>
                  <a:lnTo>
                    <a:pt x="7434" y="50813"/>
                  </a:lnTo>
                  <a:lnTo>
                    <a:pt x="8330" y="50405"/>
                  </a:lnTo>
                  <a:lnTo>
                    <a:pt x="10102" y="49489"/>
                  </a:lnTo>
                  <a:lnTo>
                    <a:pt x="12688" y="47921"/>
                  </a:lnTo>
                  <a:lnTo>
                    <a:pt x="17739" y="44255"/>
                  </a:lnTo>
                  <a:lnTo>
                    <a:pt x="22769" y="40487"/>
                  </a:lnTo>
                  <a:lnTo>
                    <a:pt x="25356" y="38756"/>
                  </a:lnTo>
                  <a:lnTo>
                    <a:pt x="27107" y="37718"/>
                  </a:lnTo>
                  <a:lnTo>
                    <a:pt x="28899" y="36761"/>
                  </a:lnTo>
                  <a:lnTo>
                    <a:pt x="30732" y="35966"/>
                  </a:lnTo>
                  <a:lnTo>
                    <a:pt x="32626" y="35315"/>
                  </a:lnTo>
                  <a:lnTo>
                    <a:pt x="34561" y="34867"/>
                  </a:lnTo>
                  <a:lnTo>
                    <a:pt x="35559" y="34704"/>
                  </a:lnTo>
                  <a:lnTo>
                    <a:pt x="37616" y="34520"/>
                  </a:lnTo>
                  <a:lnTo>
                    <a:pt x="40732" y="34418"/>
                  </a:lnTo>
                  <a:lnTo>
                    <a:pt x="42789" y="34215"/>
                  </a:lnTo>
                  <a:lnTo>
                    <a:pt x="43787" y="34011"/>
                  </a:lnTo>
                  <a:lnTo>
                    <a:pt x="44968" y="33767"/>
                  </a:lnTo>
                  <a:lnTo>
                    <a:pt x="48125" y="33095"/>
                  </a:lnTo>
                  <a:lnTo>
                    <a:pt x="50243" y="32423"/>
                  </a:lnTo>
                  <a:lnTo>
                    <a:pt x="50955" y="32036"/>
                  </a:lnTo>
                  <a:lnTo>
                    <a:pt x="51281" y="31771"/>
                  </a:lnTo>
                  <a:lnTo>
                    <a:pt x="51424" y="31486"/>
                  </a:lnTo>
                  <a:lnTo>
                    <a:pt x="51383" y="31160"/>
                  </a:lnTo>
                  <a:lnTo>
                    <a:pt x="51098" y="30834"/>
                  </a:lnTo>
                  <a:lnTo>
                    <a:pt x="50589" y="30488"/>
                  </a:lnTo>
                  <a:lnTo>
                    <a:pt x="50222" y="30305"/>
                  </a:lnTo>
                  <a:lnTo>
                    <a:pt x="49509" y="29999"/>
                  </a:lnTo>
                  <a:lnTo>
                    <a:pt x="48165" y="29531"/>
                  </a:lnTo>
                  <a:lnTo>
                    <a:pt x="46394" y="29022"/>
                  </a:lnTo>
                  <a:lnTo>
                    <a:pt x="44927" y="28533"/>
                  </a:lnTo>
                  <a:lnTo>
                    <a:pt x="44092" y="28085"/>
                  </a:lnTo>
                  <a:lnTo>
                    <a:pt x="43400" y="27453"/>
                  </a:lnTo>
                  <a:lnTo>
                    <a:pt x="42830" y="26557"/>
                  </a:lnTo>
                  <a:lnTo>
                    <a:pt x="42606" y="25967"/>
                  </a:lnTo>
                  <a:lnTo>
                    <a:pt x="42504" y="25661"/>
                  </a:lnTo>
                  <a:lnTo>
                    <a:pt x="42463" y="25132"/>
                  </a:lnTo>
                  <a:lnTo>
                    <a:pt x="42606" y="24663"/>
                  </a:lnTo>
                  <a:lnTo>
                    <a:pt x="42870" y="24276"/>
                  </a:lnTo>
                  <a:lnTo>
                    <a:pt x="43502" y="23788"/>
                  </a:lnTo>
                  <a:lnTo>
                    <a:pt x="44703" y="23319"/>
                  </a:lnTo>
                  <a:lnTo>
                    <a:pt x="46984" y="22871"/>
                  </a:lnTo>
                  <a:lnTo>
                    <a:pt x="50222" y="22464"/>
                  </a:lnTo>
                  <a:lnTo>
                    <a:pt x="51546" y="22179"/>
                  </a:lnTo>
                  <a:lnTo>
                    <a:pt x="52340" y="21955"/>
                  </a:lnTo>
                  <a:lnTo>
                    <a:pt x="53868" y="21303"/>
                  </a:lnTo>
                  <a:lnTo>
                    <a:pt x="55334" y="20448"/>
                  </a:lnTo>
                  <a:lnTo>
                    <a:pt x="56760" y="19409"/>
                  </a:lnTo>
                  <a:lnTo>
                    <a:pt x="58144" y="18248"/>
                  </a:lnTo>
                  <a:lnTo>
                    <a:pt x="59509" y="16945"/>
                  </a:lnTo>
                  <a:lnTo>
                    <a:pt x="61484" y="14847"/>
                  </a:lnTo>
                  <a:lnTo>
                    <a:pt x="65374" y="10326"/>
                  </a:lnTo>
                  <a:lnTo>
                    <a:pt x="68653" y="6782"/>
                  </a:lnTo>
                  <a:lnTo>
                    <a:pt x="70018" y="5499"/>
                  </a:lnTo>
                  <a:lnTo>
                    <a:pt x="71382" y="4318"/>
                  </a:lnTo>
                  <a:lnTo>
                    <a:pt x="72808" y="3320"/>
                  </a:lnTo>
                  <a:lnTo>
                    <a:pt x="73541" y="2872"/>
                  </a:lnTo>
                  <a:lnTo>
                    <a:pt x="72502" y="1406"/>
                  </a:lnTo>
                  <a:lnTo>
                    <a:pt x="71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51"/>
            <p:cNvSpPr/>
            <p:nvPr/>
          </p:nvSpPr>
          <p:spPr>
            <a:xfrm>
              <a:off x="1835535" y="3316362"/>
              <a:ext cx="4570093" cy="3090368"/>
            </a:xfrm>
            <a:custGeom>
              <a:avLst/>
              <a:gdLst/>
              <a:ahLst/>
              <a:cxnLst/>
              <a:rect l="l" t="t" r="r" b="b"/>
              <a:pathLst>
                <a:path w="68246" h="46149" extrusionOk="0">
                  <a:moveTo>
                    <a:pt x="47187" y="1"/>
                  </a:moveTo>
                  <a:lnTo>
                    <a:pt x="46658" y="530"/>
                  </a:lnTo>
                  <a:lnTo>
                    <a:pt x="45456" y="1487"/>
                  </a:lnTo>
                  <a:lnTo>
                    <a:pt x="44112" y="2302"/>
                  </a:lnTo>
                  <a:lnTo>
                    <a:pt x="42666" y="3015"/>
                  </a:lnTo>
                  <a:lnTo>
                    <a:pt x="40365" y="3911"/>
                  </a:lnTo>
                  <a:lnTo>
                    <a:pt x="37208" y="4868"/>
                  </a:lnTo>
                  <a:lnTo>
                    <a:pt x="35660" y="5255"/>
                  </a:lnTo>
                  <a:lnTo>
                    <a:pt x="32463" y="6049"/>
                  </a:lnTo>
                  <a:lnTo>
                    <a:pt x="26150" y="7821"/>
                  </a:lnTo>
                  <a:lnTo>
                    <a:pt x="19877" y="9776"/>
                  </a:lnTo>
                  <a:lnTo>
                    <a:pt x="13665" y="11874"/>
                  </a:lnTo>
                  <a:lnTo>
                    <a:pt x="10570" y="12973"/>
                  </a:lnTo>
                  <a:lnTo>
                    <a:pt x="9592" y="14093"/>
                  </a:lnTo>
                  <a:lnTo>
                    <a:pt x="7780" y="16415"/>
                  </a:lnTo>
                  <a:lnTo>
                    <a:pt x="6945" y="17617"/>
                  </a:lnTo>
                  <a:lnTo>
                    <a:pt x="7576" y="18024"/>
                  </a:lnTo>
                  <a:lnTo>
                    <a:pt x="8981" y="18594"/>
                  </a:lnTo>
                  <a:lnTo>
                    <a:pt x="9674" y="18737"/>
                  </a:lnTo>
                  <a:lnTo>
                    <a:pt x="10224" y="18778"/>
                  </a:lnTo>
                  <a:lnTo>
                    <a:pt x="11751" y="18778"/>
                  </a:lnTo>
                  <a:lnTo>
                    <a:pt x="13523" y="18737"/>
                  </a:lnTo>
                  <a:lnTo>
                    <a:pt x="15254" y="18757"/>
                  </a:lnTo>
                  <a:lnTo>
                    <a:pt x="16272" y="18920"/>
                  </a:lnTo>
                  <a:lnTo>
                    <a:pt x="16761" y="19103"/>
                  </a:lnTo>
                  <a:lnTo>
                    <a:pt x="17066" y="19368"/>
                  </a:lnTo>
                  <a:lnTo>
                    <a:pt x="17107" y="19735"/>
                  </a:lnTo>
                  <a:lnTo>
                    <a:pt x="16883" y="20203"/>
                  </a:lnTo>
                  <a:lnTo>
                    <a:pt x="16333" y="20814"/>
                  </a:lnTo>
                  <a:lnTo>
                    <a:pt x="15417" y="21568"/>
                  </a:lnTo>
                  <a:lnTo>
                    <a:pt x="14093" y="22484"/>
                  </a:lnTo>
                  <a:lnTo>
                    <a:pt x="13258" y="23014"/>
                  </a:lnTo>
                  <a:lnTo>
                    <a:pt x="7434" y="26028"/>
                  </a:lnTo>
                  <a:lnTo>
                    <a:pt x="1609" y="29062"/>
                  </a:lnTo>
                  <a:lnTo>
                    <a:pt x="1324" y="30080"/>
                  </a:lnTo>
                  <a:lnTo>
                    <a:pt x="835" y="32158"/>
                  </a:lnTo>
                  <a:lnTo>
                    <a:pt x="468" y="34255"/>
                  </a:lnTo>
                  <a:lnTo>
                    <a:pt x="204" y="36373"/>
                  </a:lnTo>
                  <a:lnTo>
                    <a:pt x="41" y="38532"/>
                  </a:lnTo>
                  <a:lnTo>
                    <a:pt x="0" y="40691"/>
                  </a:lnTo>
                  <a:lnTo>
                    <a:pt x="82" y="42870"/>
                  </a:lnTo>
                  <a:lnTo>
                    <a:pt x="285" y="45049"/>
                  </a:lnTo>
                  <a:lnTo>
                    <a:pt x="428" y="46149"/>
                  </a:lnTo>
                  <a:lnTo>
                    <a:pt x="1751" y="45579"/>
                  </a:lnTo>
                  <a:lnTo>
                    <a:pt x="4338" y="44296"/>
                  </a:lnTo>
                  <a:lnTo>
                    <a:pt x="6660" y="42870"/>
                  </a:lnTo>
                  <a:lnTo>
                    <a:pt x="8146" y="41689"/>
                  </a:lnTo>
                  <a:lnTo>
                    <a:pt x="8981" y="40854"/>
                  </a:lnTo>
                  <a:lnTo>
                    <a:pt x="9348" y="40406"/>
                  </a:lnTo>
                  <a:lnTo>
                    <a:pt x="10488" y="38899"/>
                  </a:lnTo>
                  <a:lnTo>
                    <a:pt x="12525" y="36129"/>
                  </a:lnTo>
                  <a:lnTo>
                    <a:pt x="14073" y="34235"/>
                  </a:lnTo>
                  <a:lnTo>
                    <a:pt x="15193" y="33033"/>
                  </a:lnTo>
                  <a:lnTo>
                    <a:pt x="16455" y="31913"/>
                  </a:lnTo>
                  <a:lnTo>
                    <a:pt x="17881" y="30834"/>
                  </a:lnTo>
                  <a:lnTo>
                    <a:pt x="18696" y="30304"/>
                  </a:lnTo>
                  <a:lnTo>
                    <a:pt x="19551" y="29795"/>
                  </a:lnTo>
                  <a:lnTo>
                    <a:pt x="21302" y="28920"/>
                  </a:lnTo>
                  <a:lnTo>
                    <a:pt x="23135" y="28207"/>
                  </a:lnTo>
                  <a:lnTo>
                    <a:pt x="25009" y="27616"/>
                  </a:lnTo>
                  <a:lnTo>
                    <a:pt x="27901" y="26944"/>
                  </a:lnTo>
                  <a:lnTo>
                    <a:pt x="31872" y="26292"/>
                  </a:lnTo>
                  <a:lnTo>
                    <a:pt x="35884" y="25804"/>
                  </a:lnTo>
                  <a:lnTo>
                    <a:pt x="39896" y="25254"/>
                  </a:lnTo>
                  <a:lnTo>
                    <a:pt x="42870" y="24704"/>
                  </a:lnTo>
                  <a:lnTo>
                    <a:pt x="44804" y="24256"/>
                  </a:lnTo>
                  <a:lnTo>
                    <a:pt x="46719" y="23665"/>
                  </a:lnTo>
                  <a:lnTo>
                    <a:pt x="48572" y="22973"/>
                  </a:lnTo>
                  <a:lnTo>
                    <a:pt x="49468" y="22545"/>
                  </a:lnTo>
                  <a:lnTo>
                    <a:pt x="50731" y="21914"/>
                  </a:lnTo>
                  <a:lnTo>
                    <a:pt x="53154" y="20427"/>
                  </a:lnTo>
                  <a:lnTo>
                    <a:pt x="56596" y="17881"/>
                  </a:lnTo>
                  <a:lnTo>
                    <a:pt x="59936" y="15214"/>
                  </a:lnTo>
                  <a:lnTo>
                    <a:pt x="62197" y="13483"/>
                  </a:lnTo>
                  <a:lnTo>
                    <a:pt x="64539" y="11935"/>
                  </a:lnTo>
                  <a:lnTo>
                    <a:pt x="66983" y="10591"/>
                  </a:lnTo>
                  <a:lnTo>
                    <a:pt x="68245" y="10061"/>
                  </a:lnTo>
                  <a:lnTo>
                    <a:pt x="67329" y="9247"/>
                  </a:lnTo>
                  <a:lnTo>
                    <a:pt x="65374" y="7699"/>
                  </a:lnTo>
                  <a:lnTo>
                    <a:pt x="64355" y="6966"/>
                  </a:lnTo>
                  <a:lnTo>
                    <a:pt x="63398" y="7332"/>
                  </a:lnTo>
                  <a:lnTo>
                    <a:pt x="61402" y="7984"/>
                  </a:lnTo>
                  <a:lnTo>
                    <a:pt x="59366" y="8473"/>
                  </a:lnTo>
                  <a:lnTo>
                    <a:pt x="57309" y="8839"/>
                  </a:lnTo>
                  <a:lnTo>
                    <a:pt x="56270" y="8941"/>
                  </a:lnTo>
                  <a:lnTo>
                    <a:pt x="54661" y="9084"/>
                  </a:lnTo>
                  <a:lnTo>
                    <a:pt x="51403" y="9165"/>
                  </a:lnTo>
                  <a:lnTo>
                    <a:pt x="48165" y="9287"/>
                  </a:lnTo>
                  <a:lnTo>
                    <a:pt x="45782" y="9572"/>
                  </a:lnTo>
                  <a:lnTo>
                    <a:pt x="44193" y="9898"/>
                  </a:lnTo>
                  <a:lnTo>
                    <a:pt x="43420" y="10122"/>
                  </a:lnTo>
                  <a:lnTo>
                    <a:pt x="42259" y="10509"/>
                  </a:lnTo>
                  <a:lnTo>
                    <a:pt x="40161" y="11466"/>
                  </a:lnTo>
                  <a:lnTo>
                    <a:pt x="37310" y="13177"/>
                  </a:lnTo>
                  <a:lnTo>
                    <a:pt x="34601" y="14969"/>
                  </a:lnTo>
                  <a:lnTo>
                    <a:pt x="32768" y="16049"/>
                  </a:lnTo>
                  <a:lnTo>
                    <a:pt x="30793" y="16985"/>
                  </a:lnTo>
                  <a:lnTo>
                    <a:pt x="29184" y="17515"/>
                  </a:lnTo>
                  <a:lnTo>
                    <a:pt x="28023" y="17780"/>
                  </a:lnTo>
                  <a:lnTo>
                    <a:pt x="27433" y="17861"/>
                  </a:lnTo>
                  <a:lnTo>
                    <a:pt x="26822" y="17617"/>
                  </a:lnTo>
                  <a:lnTo>
                    <a:pt x="25701" y="16945"/>
                  </a:lnTo>
                  <a:lnTo>
                    <a:pt x="25070" y="16313"/>
                  </a:lnTo>
                  <a:lnTo>
                    <a:pt x="24785" y="15865"/>
                  </a:lnTo>
                  <a:lnTo>
                    <a:pt x="24704" y="15377"/>
                  </a:lnTo>
                  <a:lnTo>
                    <a:pt x="24805" y="14867"/>
                  </a:lnTo>
                  <a:lnTo>
                    <a:pt x="24968" y="14623"/>
                  </a:lnTo>
                  <a:lnTo>
                    <a:pt x="25335" y="14114"/>
                  </a:lnTo>
                  <a:lnTo>
                    <a:pt x="26272" y="13320"/>
                  </a:lnTo>
                  <a:lnTo>
                    <a:pt x="27921" y="12403"/>
                  </a:lnTo>
                  <a:lnTo>
                    <a:pt x="29103" y="11955"/>
                  </a:lnTo>
                  <a:lnTo>
                    <a:pt x="40996" y="7312"/>
                  </a:lnTo>
                  <a:lnTo>
                    <a:pt x="52869" y="2689"/>
                  </a:lnTo>
                  <a:lnTo>
                    <a:pt x="53806" y="2322"/>
                  </a:lnTo>
                  <a:lnTo>
                    <a:pt x="54722" y="1956"/>
                  </a:lnTo>
                  <a:lnTo>
                    <a:pt x="52890" y="1324"/>
                  </a:lnTo>
                  <a:lnTo>
                    <a:pt x="49122" y="347"/>
                  </a:lnTo>
                  <a:lnTo>
                    <a:pt x="471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51"/>
            <p:cNvSpPr/>
            <p:nvPr/>
          </p:nvSpPr>
          <p:spPr>
            <a:xfrm>
              <a:off x="2543288" y="3283616"/>
              <a:ext cx="2452191" cy="901550"/>
            </a:xfrm>
            <a:custGeom>
              <a:avLst/>
              <a:gdLst/>
              <a:ahLst/>
              <a:cxnLst/>
              <a:rect l="l" t="t" r="r" b="b"/>
              <a:pathLst>
                <a:path w="36619" h="13463" extrusionOk="0">
                  <a:moveTo>
                    <a:pt x="31079" y="1"/>
                  </a:moveTo>
                  <a:lnTo>
                    <a:pt x="29185" y="21"/>
                  </a:lnTo>
                  <a:lnTo>
                    <a:pt x="27963" y="62"/>
                  </a:lnTo>
                  <a:lnTo>
                    <a:pt x="25519" y="286"/>
                  </a:lnTo>
                  <a:lnTo>
                    <a:pt x="23055" y="652"/>
                  </a:lnTo>
                  <a:lnTo>
                    <a:pt x="20611" y="1182"/>
                  </a:lnTo>
                  <a:lnTo>
                    <a:pt x="19369" y="1508"/>
                  </a:lnTo>
                  <a:lnTo>
                    <a:pt x="18167" y="1854"/>
                  </a:lnTo>
                  <a:lnTo>
                    <a:pt x="15805" y="2669"/>
                  </a:lnTo>
                  <a:lnTo>
                    <a:pt x="13524" y="3605"/>
                  </a:lnTo>
                  <a:lnTo>
                    <a:pt x="11324" y="4664"/>
                  </a:lnTo>
                  <a:lnTo>
                    <a:pt x="9206" y="5866"/>
                  </a:lnTo>
                  <a:lnTo>
                    <a:pt x="7190" y="7149"/>
                  </a:lnTo>
                  <a:lnTo>
                    <a:pt x="5255" y="8554"/>
                  </a:lnTo>
                  <a:lnTo>
                    <a:pt x="3422" y="10082"/>
                  </a:lnTo>
                  <a:lnTo>
                    <a:pt x="2547" y="10876"/>
                  </a:lnTo>
                  <a:lnTo>
                    <a:pt x="1243" y="12139"/>
                  </a:lnTo>
                  <a:lnTo>
                    <a:pt x="1" y="13462"/>
                  </a:lnTo>
                  <a:lnTo>
                    <a:pt x="3096" y="12363"/>
                  </a:lnTo>
                  <a:lnTo>
                    <a:pt x="9308" y="10265"/>
                  </a:lnTo>
                  <a:lnTo>
                    <a:pt x="15581" y="8310"/>
                  </a:lnTo>
                  <a:lnTo>
                    <a:pt x="21894" y="6538"/>
                  </a:lnTo>
                  <a:lnTo>
                    <a:pt x="25091" y="5744"/>
                  </a:lnTo>
                  <a:lnTo>
                    <a:pt x="26639" y="5357"/>
                  </a:lnTo>
                  <a:lnTo>
                    <a:pt x="29796" y="4400"/>
                  </a:lnTo>
                  <a:lnTo>
                    <a:pt x="32097" y="3504"/>
                  </a:lnTo>
                  <a:lnTo>
                    <a:pt x="33543" y="2791"/>
                  </a:lnTo>
                  <a:lnTo>
                    <a:pt x="34887" y="1976"/>
                  </a:lnTo>
                  <a:lnTo>
                    <a:pt x="36089" y="1019"/>
                  </a:lnTo>
                  <a:lnTo>
                    <a:pt x="36618" y="490"/>
                  </a:lnTo>
                  <a:lnTo>
                    <a:pt x="34785" y="245"/>
                  </a:lnTo>
                  <a:lnTo>
                    <a:pt x="31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7" name="Google Shape;617;p51"/>
            <p:cNvSpPr/>
            <p:nvPr/>
          </p:nvSpPr>
          <p:spPr>
            <a:xfrm>
              <a:off x="3448856" y="7850897"/>
              <a:ext cx="3027689" cy="904295"/>
            </a:xfrm>
            <a:custGeom>
              <a:avLst/>
              <a:gdLst/>
              <a:ahLst/>
              <a:cxnLst/>
              <a:rect l="l" t="t" r="r" b="b"/>
              <a:pathLst>
                <a:path w="45213" h="13504" extrusionOk="0">
                  <a:moveTo>
                    <a:pt x="33217" y="1"/>
                  </a:moveTo>
                  <a:lnTo>
                    <a:pt x="32423" y="62"/>
                  </a:lnTo>
                  <a:lnTo>
                    <a:pt x="31975" y="103"/>
                  </a:lnTo>
                  <a:lnTo>
                    <a:pt x="31079" y="306"/>
                  </a:lnTo>
                  <a:lnTo>
                    <a:pt x="29734" y="775"/>
                  </a:lnTo>
                  <a:lnTo>
                    <a:pt x="27942" y="1691"/>
                  </a:lnTo>
                  <a:lnTo>
                    <a:pt x="26170" y="2811"/>
                  </a:lnTo>
                  <a:lnTo>
                    <a:pt x="23503" y="4726"/>
                  </a:lnTo>
                  <a:lnTo>
                    <a:pt x="20916" y="6538"/>
                  </a:lnTo>
                  <a:lnTo>
                    <a:pt x="19226" y="7557"/>
                  </a:lnTo>
                  <a:lnTo>
                    <a:pt x="18411" y="7943"/>
                  </a:lnTo>
                  <a:lnTo>
                    <a:pt x="17495" y="8330"/>
                  </a:lnTo>
                  <a:lnTo>
                    <a:pt x="15702" y="8901"/>
                  </a:lnTo>
                  <a:lnTo>
                    <a:pt x="13931" y="9308"/>
                  </a:lnTo>
                  <a:lnTo>
                    <a:pt x="12159" y="9552"/>
                  </a:lnTo>
                  <a:lnTo>
                    <a:pt x="9471" y="9715"/>
                  </a:lnTo>
                  <a:lnTo>
                    <a:pt x="5764" y="9634"/>
                  </a:lnTo>
                  <a:lnTo>
                    <a:pt x="3809" y="9573"/>
                  </a:lnTo>
                  <a:lnTo>
                    <a:pt x="2852" y="9532"/>
                  </a:lnTo>
                  <a:lnTo>
                    <a:pt x="1385" y="9573"/>
                  </a:lnTo>
                  <a:lnTo>
                    <a:pt x="449" y="9736"/>
                  </a:lnTo>
                  <a:lnTo>
                    <a:pt x="1" y="9899"/>
                  </a:lnTo>
                  <a:lnTo>
                    <a:pt x="1650" y="10611"/>
                  </a:lnTo>
                  <a:lnTo>
                    <a:pt x="5051" y="11793"/>
                  </a:lnTo>
                  <a:lnTo>
                    <a:pt x="8554" y="12689"/>
                  </a:lnTo>
                  <a:lnTo>
                    <a:pt x="12159" y="13259"/>
                  </a:lnTo>
                  <a:lnTo>
                    <a:pt x="13971" y="13401"/>
                  </a:lnTo>
                  <a:lnTo>
                    <a:pt x="15662" y="13503"/>
                  </a:lnTo>
                  <a:lnTo>
                    <a:pt x="19083" y="13442"/>
                  </a:lnTo>
                  <a:lnTo>
                    <a:pt x="22525" y="13116"/>
                  </a:lnTo>
                  <a:lnTo>
                    <a:pt x="25967" y="12465"/>
                  </a:lnTo>
                  <a:lnTo>
                    <a:pt x="27698" y="12017"/>
                  </a:lnTo>
                  <a:lnTo>
                    <a:pt x="29246" y="11548"/>
                  </a:lnTo>
                  <a:lnTo>
                    <a:pt x="30753" y="11039"/>
                  </a:lnTo>
                  <a:lnTo>
                    <a:pt x="31791" y="10652"/>
                  </a:lnTo>
                  <a:lnTo>
                    <a:pt x="33808" y="9776"/>
                  </a:lnTo>
                  <a:lnTo>
                    <a:pt x="35763" y="8819"/>
                  </a:lnTo>
                  <a:lnTo>
                    <a:pt x="37657" y="7781"/>
                  </a:lnTo>
                  <a:lnTo>
                    <a:pt x="39469" y="6640"/>
                  </a:lnTo>
                  <a:lnTo>
                    <a:pt x="41200" y="5398"/>
                  </a:lnTo>
                  <a:lnTo>
                    <a:pt x="42870" y="4094"/>
                  </a:lnTo>
                  <a:lnTo>
                    <a:pt x="44459" y="2689"/>
                  </a:lnTo>
                  <a:lnTo>
                    <a:pt x="45212" y="1976"/>
                  </a:lnTo>
                  <a:lnTo>
                    <a:pt x="44438" y="1956"/>
                  </a:lnTo>
                  <a:lnTo>
                    <a:pt x="42870" y="1773"/>
                  </a:lnTo>
                  <a:lnTo>
                    <a:pt x="40467" y="1284"/>
                  </a:lnTo>
                  <a:lnTo>
                    <a:pt x="37229" y="490"/>
                  </a:lnTo>
                  <a:lnTo>
                    <a:pt x="34826" y="82"/>
                  </a:lnTo>
                  <a:lnTo>
                    <a:pt x="33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8" name="Google Shape;618;p51"/>
            <p:cNvSpPr/>
            <p:nvPr/>
          </p:nvSpPr>
          <p:spPr>
            <a:xfrm>
              <a:off x="6472393" y="7919134"/>
              <a:ext cx="66898" cy="823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7" name="16 - Εικόνα" descr="A.png"/>
          <p:cNvPicPr>
            <a:picLocks noChangeAspect="1"/>
          </p:cNvPicPr>
          <p:nvPr/>
        </p:nvPicPr>
        <p:blipFill>
          <a:blip r:embed="rId3"/>
          <a:srcRect t="14009" r="46260"/>
          <a:stretch>
            <a:fillRect/>
          </a:stretch>
        </p:blipFill>
        <p:spPr>
          <a:xfrm>
            <a:off x="-225631" y="1768399"/>
            <a:ext cx="2950028" cy="33751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287733"/>
            <a:ext cx="3852000" cy="378094"/>
          </a:xfrm>
        </p:spPr>
        <p:txBody>
          <a:bodyPr/>
          <a:lstStyle/>
          <a:p>
            <a:r>
              <a:rPr lang="el-GR" sz="1800" b="1" i="1" u="sng" dirty="0">
                <a:latin typeface="Calibri Light" pitchFamily="34" charset="0"/>
                <a:cs typeface="Calibri Light" pitchFamily="34" charset="0"/>
                <a:hlinkClick r:id="rId2"/>
              </a:rPr>
              <a:t>Καρκίνος ημερομηνίες 22/6 – 22/7</a:t>
            </a:r>
            <a:endParaRPr lang="el-GR" sz="1800" b="1" i="1" u="sng" dirty="0">
              <a:latin typeface="Calibri Light" pitchFamily="34" charset="0"/>
              <a:cs typeface="Calibri Light" pitchFamily="34" charset="0"/>
            </a:endParaRPr>
          </a:p>
        </p:txBody>
      </p:sp>
      <p:sp>
        <p:nvSpPr>
          <p:cNvPr id="7" name="6 - TextBox"/>
          <p:cNvSpPr txBox="1"/>
          <p:nvPr/>
        </p:nvSpPr>
        <p:spPr>
          <a:xfrm>
            <a:off x="0" y="772359"/>
            <a:ext cx="3595457" cy="3293209"/>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i="1" u="sng" dirty="0">
                <a:solidFill>
                  <a:schemeClr val="bg2">
                    <a:lumMod val="40000"/>
                    <a:lumOff val="60000"/>
                  </a:schemeClr>
                </a:solidFill>
              </a:rPr>
              <a:t>Τρυφερότητα, συναισθηματισμός, ανθεκτικότητα, δυνατή μνήμη, τυπικότητα, φιλοσοφικό πνεύμα, διαίσθηση, ευσυνειδησία, ιδανικός φίλος, φιλευσπλαχνία, ρομαντισμός </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i="1" u="sng" dirty="0">
                <a:solidFill>
                  <a:schemeClr val="bg2">
                    <a:lumMod val="40000"/>
                    <a:lumOff val="60000"/>
                  </a:schemeClr>
                </a:solidFill>
              </a:rPr>
              <a:t>Υπερπροστατευτικότητα, καταπιεστικότητα, συναισθηματική αστάθεια, υπερευαισθησία, γκρίνια, κυκλοθυμία, ανασφάλεια</a:t>
            </a:r>
            <a:endParaRPr lang="el-GR" sz="1600" i="1" u="sng" dirty="0">
              <a:solidFill>
                <a:schemeClr val="bg2">
                  <a:lumMod val="40000"/>
                  <a:lumOff val="60000"/>
                </a:schemeClr>
              </a:solidFill>
            </a:endParaRPr>
          </a:p>
          <a:p>
            <a:r>
              <a:rPr lang="el-GR" sz="1600" i="1" u="sng" dirty="0">
                <a:solidFill>
                  <a:schemeClr val="tx1">
                    <a:lumMod val="50000"/>
                    <a:lumOff val="5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805998" y="309388"/>
            <a:ext cx="2716566" cy="369332"/>
          </a:xfrm>
          <a:prstGeom prst="rect">
            <a:avLst/>
          </a:prstGeom>
          <a:noFill/>
        </p:spPr>
        <p:txBody>
          <a:bodyPr wrap="square" rtlCol="0">
            <a:spAutoFit/>
          </a:bodyPr>
          <a:lstStyle/>
          <a:p>
            <a:r>
              <a:rPr lang="el-GR" sz="1800" b="1" u="sng" dirty="0">
                <a:solidFill>
                  <a:schemeClr val="bg2"/>
                </a:solidFill>
                <a:latin typeface="Calibri Light" pitchFamily="34" charset="0"/>
                <a:cs typeface="Calibri Light" pitchFamily="34" charset="0"/>
              </a:rPr>
              <a:t>καρκίνος αστερισμός</a:t>
            </a:r>
          </a:p>
        </p:txBody>
      </p:sp>
      <p:sp>
        <p:nvSpPr>
          <p:cNvPr id="9" name="8 - Ορθογώνιο"/>
          <p:cNvSpPr/>
          <p:nvPr/>
        </p:nvSpPr>
        <p:spPr>
          <a:xfrm>
            <a:off x="5109099" y="882573"/>
            <a:ext cx="3857348" cy="1815882"/>
          </a:xfrm>
          <a:prstGeom prst="rect">
            <a:avLst/>
          </a:prstGeom>
        </p:spPr>
        <p:txBody>
          <a:bodyPr wrap="square">
            <a:spAutoFit/>
          </a:bodyPr>
          <a:lstStyle/>
          <a:p>
            <a:r>
              <a:rPr lang="el-GR" sz="1600" dirty="0">
                <a:solidFill>
                  <a:schemeClr val="bg2">
                    <a:lumMod val="40000"/>
                    <a:lumOff val="60000"/>
                  </a:schemeClr>
                </a:solidFill>
              </a:rPr>
              <a:t>Ο Καρκίνος είναι αστερισμός που σημειώθηκε στην αρχαιότητα από τον Πτολεμαίο, μέλος του ζωδιακού κύκλου, και είναι ένας από τους 88 επίσημους αστερισμούς. Είναι βόρειος αστερισμός και αποτελείτε από 104 άστρα </a:t>
            </a:r>
          </a:p>
        </p:txBody>
      </p:sp>
      <p:pic>
        <p:nvPicPr>
          <p:cNvPr id="10" name="9 - Εικόνα" descr="αρχείο λήψης (5).jpeg"/>
          <p:cNvPicPr>
            <a:picLocks noChangeAspect="1"/>
          </p:cNvPicPr>
          <p:nvPr/>
        </p:nvPicPr>
        <p:blipFill>
          <a:blip r:embed="rId3"/>
          <a:stretch>
            <a:fillRect/>
          </a:stretch>
        </p:blipFill>
        <p:spPr>
          <a:xfrm>
            <a:off x="208394" y="3249505"/>
            <a:ext cx="2619375" cy="1743075"/>
          </a:xfrm>
          <a:prstGeom prst="rect">
            <a:avLst/>
          </a:prstGeom>
        </p:spPr>
      </p:pic>
      <p:pic>
        <p:nvPicPr>
          <p:cNvPr id="11" name="10 - Εικόνα" descr="αρχείο λήψης.png"/>
          <p:cNvPicPr>
            <a:picLocks noChangeAspect="1"/>
          </p:cNvPicPr>
          <p:nvPr/>
        </p:nvPicPr>
        <p:blipFill>
          <a:blip r:embed="rId4"/>
          <a:stretch>
            <a:fillRect/>
          </a:stretch>
        </p:blipFill>
        <p:spPr>
          <a:xfrm>
            <a:off x="5408721" y="2805620"/>
            <a:ext cx="2421384" cy="211871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347110"/>
            <a:ext cx="3852000" cy="378094"/>
          </a:xfrm>
        </p:spPr>
        <p:txBody>
          <a:bodyPr/>
          <a:lstStyle/>
          <a:p>
            <a:r>
              <a:rPr lang="el-GR" sz="1800" b="1" i="1" u="sng" dirty="0">
                <a:latin typeface="Calibri Light" pitchFamily="34" charset="0"/>
                <a:cs typeface="Calibri Light" pitchFamily="34" charset="0"/>
              </a:rPr>
              <a:t> Λέων ημερομηνίες 23/7 – 22/8</a:t>
            </a:r>
            <a:br>
              <a:rPr lang="el-GR" sz="1800" b="1" i="1" u="sng" dirty="0">
                <a:latin typeface="Calibri Light" pitchFamily="34" charset="0"/>
                <a:cs typeface="Calibri Light" pitchFamily="34" charset="0"/>
              </a:rPr>
            </a:br>
            <a:endParaRPr lang="el-GR" sz="1800" b="1" i="1" u="sng" dirty="0">
              <a:latin typeface="Calibri Light" pitchFamily="34" charset="0"/>
              <a:cs typeface="Calibri Light" pitchFamily="34" charset="0"/>
            </a:endParaRPr>
          </a:p>
        </p:txBody>
      </p:sp>
      <p:sp>
        <p:nvSpPr>
          <p:cNvPr id="7" name="6 - TextBox"/>
          <p:cNvSpPr txBox="1"/>
          <p:nvPr/>
        </p:nvSpPr>
        <p:spPr>
          <a:xfrm>
            <a:off x="0" y="772359"/>
            <a:ext cx="3595457" cy="2769989"/>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Γενναιοδωρία, ζεστασιά, μεγαλοψυχία, αυτοπεποίθηση, μαχητικότητα, φιλοδοξία, δημιουργικότητα</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Εγωισμός, ματαιοδοξία, αλαζονεία, εγωπάθεια, φιλαρέσκεια, εγωκεντρισμός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369332"/>
          </a:xfrm>
          <a:prstGeom prst="rect">
            <a:avLst/>
          </a:prstGeom>
          <a:noFill/>
        </p:spPr>
        <p:txBody>
          <a:bodyPr wrap="square" rtlCol="0">
            <a:spAutoFit/>
          </a:bodyPr>
          <a:lstStyle/>
          <a:p>
            <a:r>
              <a:rPr lang="el-GR" sz="1800" b="1" u="sng" dirty="0">
                <a:solidFill>
                  <a:schemeClr val="bg2"/>
                </a:solidFill>
                <a:latin typeface="Calibri Light" pitchFamily="34" charset="0"/>
                <a:cs typeface="Calibri Light" pitchFamily="34" charset="0"/>
              </a:rPr>
              <a:t>Λεόν  αστερισμός</a:t>
            </a:r>
          </a:p>
        </p:txBody>
      </p:sp>
      <p:sp>
        <p:nvSpPr>
          <p:cNvPr id="9" name="8 - Ορθογώνιο"/>
          <p:cNvSpPr/>
          <p:nvPr/>
        </p:nvSpPr>
        <p:spPr>
          <a:xfrm>
            <a:off x="5073473" y="597565"/>
            <a:ext cx="3857348" cy="2554545"/>
          </a:xfrm>
          <a:prstGeom prst="rect">
            <a:avLst/>
          </a:prstGeom>
        </p:spPr>
        <p:txBody>
          <a:bodyPr wrap="square">
            <a:spAutoFit/>
          </a:bodyPr>
          <a:lstStyle/>
          <a:p>
            <a:r>
              <a:rPr lang="el-GR" sz="1600" dirty="0">
                <a:solidFill>
                  <a:schemeClr val="bg2">
                    <a:lumMod val="40000"/>
                    <a:lumOff val="60000"/>
                  </a:schemeClr>
                </a:solidFill>
              </a:rPr>
              <a:t>Ο Λέων  είναι βόρειος αστερισμός που σημειώθηκε στην αρχαιότητα από τον Πτολεμαίο και ένας από τους 88 επίσημους αστερισμούς. Ο αστερισμός αυτός περιλαμβάνει πολλά φωτεινά άστρα, όπως τον Βασιλίσκο ή Καρδιά του Λέοντα, τον Ντενέμπολα  και τον γ Λέοντος . Πολλά άλλα αμυδρά άστρα έχουν επίσης τη δική τους ιδιαίτερη ονομασία . αποτελείτε από 123 άστρι.</a:t>
            </a:r>
          </a:p>
        </p:txBody>
      </p:sp>
      <p:pic>
        <p:nvPicPr>
          <p:cNvPr id="13" name="12 - Εικόνα" descr="λεων.jpeg"/>
          <p:cNvPicPr>
            <a:picLocks noChangeAspect="1"/>
          </p:cNvPicPr>
          <p:nvPr/>
        </p:nvPicPr>
        <p:blipFill>
          <a:blip r:embed="rId2"/>
          <a:stretch>
            <a:fillRect/>
          </a:stretch>
        </p:blipFill>
        <p:spPr>
          <a:xfrm>
            <a:off x="5965557" y="3143250"/>
            <a:ext cx="2295525" cy="2000250"/>
          </a:xfrm>
          <a:prstGeom prst="rect">
            <a:avLst/>
          </a:prstGeom>
        </p:spPr>
      </p:pic>
      <p:pic>
        <p:nvPicPr>
          <p:cNvPr id="14" name="13 - Εικόνα" descr="λεων ζωδιο.jpeg"/>
          <p:cNvPicPr>
            <a:picLocks noChangeAspect="1"/>
          </p:cNvPicPr>
          <p:nvPr/>
        </p:nvPicPr>
        <p:blipFill>
          <a:blip r:embed="rId3"/>
          <a:stretch>
            <a:fillRect/>
          </a:stretch>
        </p:blipFill>
        <p:spPr>
          <a:xfrm>
            <a:off x="186603" y="2947121"/>
            <a:ext cx="2936607" cy="19541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394611"/>
            <a:ext cx="3852000" cy="378094"/>
          </a:xfrm>
        </p:spPr>
        <p:txBody>
          <a:bodyPr/>
          <a:lstStyle/>
          <a:p>
            <a:r>
              <a:rPr lang="el-GR" sz="1800" b="1" i="1" u="sng" dirty="0">
                <a:latin typeface="Calibri Light" pitchFamily="34" charset="0"/>
                <a:cs typeface="Calibri Light" pitchFamily="34" charset="0"/>
              </a:rPr>
              <a:t>Παρθένος ημερομηνίες 23/8 – 22/9</a:t>
            </a:r>
            <a:br>
              <a:rPr lang="el-GR" sz="1800" b="1" i="1" u="sng" dirty="0">
                <a:latin typeface="Calibri Light" pitchFamily="34" charset="0"/>
                <a:cs typeface="Calibri Light" pitchFamily="34" charset="0"/>
              </a:rPr>
            </a:br>
            <a:br>
              <a:rPr lang="el-GR" sz="1800" b="1" i="1" u="sng" dirty="0">
                <a:latin typeface="Calibri Light" pitchFamily="34" charset="0"/>
                <a:cs typeface="Calibri Light" pitchFamily="34" charset="0"/>
              </a:rPr>
            </a:br>
            <a:endParaRPr lang="el-GR" sz="1800" b="1" i="1" u="sng" dirty="0">
              <a:latin typeface="Calibri Light" pitchFamily="34" charset="0"/>
              <a:cs typeface="Calibri Light" pitchFamily="34" charset="0"/>
            </a:endParaRPr>
          </a:p>
        </p:txBody>
      </p:sp>
      <p:sp>
        <p:nvSpPr>
          <p:cNvPr id="7" name="6 - TextBox"/>
          <p:cNvSpPr txBox="1"/>
          <p:nvPr/>
        </p:nvSpPr>
        <p:spPr>
          <a:xfrm>
            <a:off x="0" y="772359"/>
            <a:ext cx="3595457" cy="3108543"/>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Λογική, ανιδιοτέλεια, απλότητα, πρακτικότητα, μεθοδικότητα, υπευθυνότητα, συνέπεια, εξυπηρετικότητα</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Κριτική, τελειομανία, ιδιορρυθμία, υποχονδρία, ψυχρότητα, απολυτότητα  </a:t>
            </a: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369332"/>
          </a:xfrm>
          <a:prstGeom prst="rect">
            <a:avLst/>
          </a:prstGeom>
          <a:noFill/>
        </p:spPr>
        <p:txBody>
          <a:bodyPr wrap="square" rtlCol="0">
            <a:spAutoFit/>
          </a:bodyPr>
          <a:lstStyle/>
          <a:p>
            <a:r>
              <a:rPr lang="el-GR" sz="1800" b="1" u="sng" dirty="0">
                <a:solidFill>
                  <a:schemeClr val="bg2"/>
                </a:solidFill>
                <a:latin typeface="Calibri Light" pitchFamily="34" charset="0"/>
                <a:cs typeface="Calibri Light" pitchFamily="34" charset="0"/>
              </a:rPr>
              <a:t>Παρθενος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5082638" y="808784"/>
            <a:ext cx="3414156" cy="2308324"/>
          </a:xfrm>
          <a:prstGeom prst="rect">
            <a:avLst/>
          </a:prstGeom>
        </p:spPr>
        <p:txBody>
          <a:bodyPr wrap="square">
            <a:spAutoFit/>
          </a:bodyPr>
          <a:lstStyle/>
          <a:p>
            <a:r>
              <a:rPr lang="el-GR" sz="1600" dirty="0">
                <a:solidFill>
                  <a:schemeClr val="bg2">
                    <a:lumMod val="40000"/>
                    <a:lumOff val="60000"/>
                  </a:schemeClr>
                </a:solidFill>
              </a:rPr>
              <a:t>Η Παρθένος είναι αστερισμός που σημειώθηκε στην αρχαιότητα από τον Πτολεμαίο και ένας από τους 88 επίσημους αστερισμούς . Είναι βόρειος αστερισμός του Ζωδιακού Κύκλου, ο μεγαλύτερος από όλους τους ζωδιακούς αστερισμούς σε έκταση, αλλά και ο μακρύτερος (καλύπτει περί τις 52 μοίρες)</a:t>
            </a:r>
          </a:p>
        </p:txBody>
      </p:sp>
      <p:pic>
        <p:nvPicPr>
          <p:cNvPr id="10" name="9 - Εικόνα" descr="παρθενος.jpeg"/>
          <p:cNvPicPr>
            <a:picLocks noChangeAspect="1"/>
          </p:cNvPicPr>
          <p:nvPr/>
        </p:nvPicPr>
        <p:blipFill>
          <a:blip r:embed="rId2"/>
          <a:stretch>
            <a:fillRect/>
          </a:stretch>
        </p:blipFill>
        <p:spPr>
          <a:xfrm>
            <a:off x="5613627" y="3172752"/>
            <a:ext cx="2619375" cy="1743075"/>
          </a:xfrm>
          <a:prstGeom prst="rect">
            <a:avLst/>
          </a:prstGeom>
        </p:spPr>
      </p:pic>
      <p:pic>
        <p:nvPicPr>
          <p:cNvPr id="11" name="10 - Εικόνα" descr="παρθενος ζωδιο.jpeg"/>
          <p:cNvPicPr>
            <a:picLocks noChangeAspect="1"/>
          </p:cNvPicPr>
          <p:nvPr/>
        </p:nvPicPr>
        <p:blipFill>
          <a:blip r:embed="rId3"/>
          <a:stretch>
            <a:fillRect/>
          </a:stretch>
        </p:blipFill>
        <p:spPr>
          <a:xfrm>
            <a:off x="210353" y="2911496"/>
            <a:ext cx="2852202" cy="189801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596492"/>
            <a:ext cx="3852000" cy="378094"/>
          </a:xfrm>
        </p:spPr>
        <p:txBody>
          <a:bodyPr/>
          <a:lstStyle/>
          <a:p>
            <a:r>
              <a:rPr lang="el-GR" sz="2000" b="1" i="1" u="sng" dirty="0">
                <a:latin typeface="Calibri Light" pitchFamily="34" charset="0"/>
                <a:cs typeface="Calibri Light" pitchFamily="34" charset="0"/>
                <a:hlinkClick r:id="rId3"/>
              </a:rPr>
              <a:t>Ζυγός ημερομηνίες 23/9 – 23/10</a:t>
            </a:r>
            <a:br>
              <a:rPr lang="el-GR" sz="2000" b="1" i="1" u="sng" dirty="0">
                <a:latin typeface="Calibri Light" pitchFamily="34" charset="0"/>
                <a:cs typeface="Calibri Light" pitchFamily="34" charset="0"/>
              </a:rPr>
            </a:br>
            <a:br>
              <a:rPr lang="el-GR" sz="2000" b="1" i="1" u="sng" dirty="0">
                <a:latin typeface="Calibri Light" pitchFamily="34" charset="0"/>
                <a:cs typeface="Calibri Light" pitchFamily="34" charset="0"/>
              </a:rPr>
            </a:br>
            <a:endParaRPr lang="el-GR" sz="2000" b="1" i="1" u="sng" dirty="0">
              <a:latin typeface="Calibri Light" pitchFamily="34" charset="0"/>
              <a:cs typeface="Calibri Light" pitchFamily="34" charset="0"/>
            </a:endParaRPr>
          </a:p>
        </p:txBody>
      </p:sp>
      <p:sp>
        <p:nvSpPr>
          <p:cNvPr id="7" name="6 - TextBox"/>
          <p:cNvSpPr txBox="1"/>
          <p:nvPr/>
        </p:nvSpPr>
        <p:spPr>
          <a:xfrm>
            <a:off x="0" y="772359"/>
            <a:ext cx="3595457" cy="3508653"/>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Διπλωματία, ευγένεια, καλλιτεχνία, συγκαταβατικότητα, περιποιητικότητα, ισορροπία, δικαιοσύνη, αισθητική, γούστο</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Αναποφασιστικότητα, ψέμα, αστάθεια, ναρκισσισμός, συμφεροντολογία, ανασφάλεια, φυγοπονία</a:t>
            </a: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ζυγός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5082637" y="808784"/>
            <a:ext cx="3859481" cy="2062103"/>
          </a:xfrm>
          <a:prstGeom prst="rect">
            <a:avLst/>
          </a:prstGeom>
        </p:spPr>
        <p:txBody>
          <a:bodyPr wrap="square">
            <a:spAutoFit/>
          </a:bodyPr>
          <a:lstStyle/>
          <a:p>
            <a:r>
              <a:rPr lang="el-GR" sz="1600" dirty="0">
                <a:solidFill>
                  <a:schemeClr val="bg2">
                    <a:lumMod val="40000"/>
                    <a:lumOff val="60000"/>
                  </a:schemeClr>
                </a:solidFill>
              </a:rPr>
              <a:t>Ο Ζυγός είναι αστερισμός που σημειώθηκε στην αρχαιότητα από τον Πτολεμαίο, είναι αστερισμός του Ζωδιακού Κύκλου, και είναι ένας από τους 88 επίσημους αστερισμούς. Είναι νότιος αστερισμός, ορατός στο σύνολό του από την Ελλάδα και όλη σχεδόν την Ευρώπη</a:t>
            </a:r>
          </a:p>
        </p:txBody>
      </p:sp>
      <p:pic>
        <p:nvPicPr>
          <p:cNvPr id="12" name="11 - Εικόνα" descr="ζυγος.jpeg"/>
          <p:cNvPicPr>
            <a:picLocks noChangeAspect="1"/>
          </p:cNvPicPr>
          <p:nvPr/>
        </p:nvPicPr>
        <p:blipFill>
          <a:blip r:embed="rId4"/>
          <a:srcRect l="8604" t="24072" r="26136"/>
          <a:stretch>
            <a:fillRect/>
          </a:stretch>
        </p:blipFill>
        <p:spPr>
          <a:xfrm>
            <a:off x="5403272" y="2956956"/>
            <a:ext cx="2470068" cy="1919658"/>
          </a:xfrm>
          <a:prstGeom prst="rect">
            <a:avLst/>
          </a:prstGeom>
        </p:spPr>
      </p:pic>
      <p:pic>
        <p:nvPicPr>
          <p:cNvPr id="13" name="12 - Εικόνα" descr="ζυγος κανονικα.jpeg"/>
          <p:cNvPicPr>
            <a:picLocks noChangeAspect="1"/>
          </p:cNvPicPr>
          <p:nvPr/>
        </p:nvPicPr>
        <p:blipFill>
          <a:blip r:embed="rId5"/>
          <a:srcRect l="8083" r="6001"/>
          <a:stretch>
            <a:fillRect/>
          </a:stretch>
        </p:blipFill>
        <p:spPr>
          <a:xfrm>
            <a:off x="1187532" y="3257921"/>
            <a:ext cx="2683824" cy="18855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596492"/>
            <a:ext cx="3852000" cy="378094"/>
          </a:xfrm>
        </p:spPr>
        <p:txBody>
          <a:bodyPr/>
          <a:lstStyle/>
          <a:p>
            <a:r>
              <a:rPr lang="el-GR" sz="2000" dirty="0">
                <a:hlinkClick r:id="rId3"/>
              </a:rPr>
              <a:t>Σκορπιός ημερομηνίες 24/10 – 22/11</a:t>
            </a:r>
            <a:br>
              <a:rPr lang="el-GR" sz="2000" dirty="0"/>
            </a:br>
            <a:br>
              <a:rPr lang="el-GR" sz="2000" b="1" i="1" u="sng" dirty="0">
                <a:latin typeface="Calibri Light" pitchFamily="34" charset="0"/>
                <a:cs typeface="Calibri Light" pitchFamily="34" charset="0"/>
              </a:rPr>
            </a:br>
            <a:endParaRPr lang="el-GR" sz="2000" b="1" i="1" u="sng" dirty="0">
              <a:latin typeface="Calibri Light" pitchFamily="34" charset="0"/>
              <a:cs typeface="Calibri Light" pitchFamily="34" charset="0"/>
            </a:endParaRPr>
          </a:p>
        </p:txBody>
      </p:sp>
      <p:sp>
        <p:nvSpPr>
          <p:cNvPr id="7" name="6 - TextBox"/>
          <p:cNvSpPr txBox="1"/>
          <p:nvPr/>
        </p:nvSpPr>
        <p:spPr>
          <a:xfrm>
            <a:off x="0" y="772359"/>
            <a:ext cx="4073236" cy="3016210"/>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Αποφασιστικότητα, ήθος, πάθος, δύναμη, πίστη, σεξουαλικότητα, συναισθηματισμός, σταθερότητα, διαίσθηση</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Εκδικητικότητα, καχυποψία, ζηλοτυπία, μυστικοπάθεια, μνησικακία, σκληρότητα, κτητικότατα, αυτοκαταστροφικότητα</a:t>
            </a: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σκόρπιος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4524499" y="690031"/>
            <a:ext cx="4619501" cy="2308324"/>
          </a:xfrm>
          <a:prstGeom prst="rect">
            <a:avLst/>
          </a:prstGeom>
        </p:spPr>
        <p:txBody>
          <a:bodyPr wrap="square">
            <a:spAutoFit/>
          </a:bodyPr>
          <a:lstStyle/>
          <a:p>
            <a:r>
              <a:rPr lang="el-GR" sz="1600" dirty="0">
                <a:solidFill>
                  <a:schemeClr val="bg2">
                    <a:lumMod val="40000"/>
                    <a:lumOff val="60000"/>
                  </a:schemeClr>
                </a:solidFill>
              </a:rPr>
              <a:t>Σκορπιός  είναι αστερισμός που σημειώθηκε στην αρχαιότητα από τον Πτολεμαίο και είναι ένας από τους 88 επίσημους αστερισμούς . Αυτός και ο Τοξότης είναι οι δύο νοτιότεροι αστερισμοί του Ζωδιακού Κύκλου. Παρότι βρίσκεται ολόκληρος στο νότιο ημισφαίριο της ουράνιας σφαίρας, είναι ορατός στο σύνολό του από την Ελλάδα, αργά τις νύκτες της ανοίξεως και τα καλοκαιρινά βράδια</a:t>
            </a:r>
          </a:p>
        </p:txBody>
      </p:sp>
      <p:pic>
        <p:nvPicPr>
          <p:cNvPr id="10" name="9 - Εικόνα" descr="σκορπιος.jpeg"/>
          <p:cNvPicPr>
            <a:picLocks noChangeAspect="1"/>
          </p:cNvPicPr>
          <p:nvPr/>
        </p:nvPicPr>
        <p:blipFill>
          <a:blip r:embed="rId4"/>
          <a:stretch>
            <a:fillRect/>
          </a:stretch>
        </p:blipFill>
        <p:spPr>
          <a:xfrm>
            <a:off x="6476135" y="3137992"/>
            <a:ext cx="2406609" cy="2005508"/>
          </a:xfrm>
          <a:prstGeom prst="rect">
            <a:avLst/>
          </a:prstGeom>
        </p:spPr>
      </p:pic>
      <p:pic>
        <p:nvPicPr>
          <p:cNvPr id="11" name="10 - Εικόνα" descr="σκορπιος συμβολο.jpeg"/>
          <p:cNvPicPr>
            <a:picLocks noChangeAspect="1"/>
          </p:cNvPicPr>
          <p:nvPr/>
        </p:nvPicPr>
        <p:blipFill>
          <a:blip r:embed="rId5"/>
          <a:stretch>
            <a:fillRect/>
          </a:stretch>
        </p:blipFill>
        <p:spPr>
          <a:xfrm>
            <a:off x="688768" y="3037670"/>
            <a:ext cx="3325091" cy="16625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596492"/>
            <a:ext cx="3852000" cy="378094"/>
          </a:xfrm>
        </p:spPr>
        <p:txBody>
          <a:bodyPr/>
          <a:lstStyle/>
          <a:p>
            <a:r>
              <a:rPr lang="el-GR" sz="2000" b="1" i="1" u="sng" dirty="0">
                <a:latin typeface="Calibri Light" pitchFamily="34" charset="0"/>
                <a:cs typeface="Calibri Light" pitchFamily="34" charset="0"/>
              </a:rPr>
              <a:t>Τοξότης ημερομηνίες 23/11 – 21/12</a:t>
            </a:r>
            <a:br>
              <a:rPr lang="el-GR" sz="2000" b="1" i="1" u="sng" dirty="0">
                <a:latin typeface="Calibri Light" pitchFamily="34" charset="0"/>
                <a:cs typeface="Calibri Light" pitchFamily="34" charset="0"/>
              </a:rPr>
            </a:br>
            <a:br>
              <a:rPr lang="el-GR" sz="2000" b="1" i="1" u="sng" dirty="0">
                <a:latin typeface="Calibri Light" pitchFamily="34" charset="0"/>
                <a:cs typeface="Calibri Light" pitchFamily="34" charset="0"/>
              </a:rPr>
            </a:br>
            <a:endParaRPr lang="el-GR" sz="2000" b="1" i="1" u="sng" dirty="0">
              <a:latin typeface="Calibri Light" pitchFamily="34" charset="0"/>
              <a:cs typeface="Calibri Light" pitchFamily="34" charset="0"/>
            </a:endParaRPr>
          </a:p>
        </p:txBody>
      </p:sp>
      <p:sp>
        <p:nvSpPr>
          <p:cNvPr id="7" name="6 - TextBox"/>
          <p:cNvSpPr txBox="1"/>
          <p:nvPr/>
        </p:nvSpPr>
        <p:spPr>
          <a:xfrm>
            <a:off x="0" y="772359"/>
            <a:ext cx="4073236" cy="3016210"/>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Αισιοδοξία, εκφραστικότητα, τύχη, θετικότητα, προθυμία, δοτικότητα, πρωτοπορία</a:t>
            </a:r>
          </a:p>
          <a:p>
            <a:endParaRPr lang="el-GR" sz="1600" i="1" u="sng" dirty="0">
              <a:solidFill>
                <a:schemeClr val="bg2">
                  <a:lumMod val="40000"/>
                  <a:lumOff val="60000"/>
                </a:schemeClr>
              </a:solidFill>
            </a:endParaRP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Υπερβολή, επιπολαιότητα, ασυνέπεια, ανευθυνότητα, ματαιοδοξία, αναξιοπιστία, φλυαρία, χυδαιότητα</a:t>
            </a: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τοξότης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4524499" y="690031"/>
            <a:ext cx="4619501" cy="1815882"/>
          </a:xfrm>
          <a:prstGeom prst="rect">
            <a:avLst/>
          </a:prstGeom>
        </p:spPr>
        <p:txBody>
          <a:bodyPr wrap="square">
            <a:spAutoFit/>
          </a:bodyPr>
          <a:lstStyle/>
          <a:p>
            <a:r>
              <a:rPr lang="el-GR" sz="1600" dirty="0">
                <a:solidFill>
                  <a:schemeClr val="bg2">
                    <a:lumMod val="40000"/>
                    <a:lumOff val="60000"/>
                  </a:schemeClr>
                </a:solidFill>
              </a:rPr>
              <a:t>Τοξότης είναι αστερισμός που σημειώθηκε στην αρχαιότητα από τον Πτολεμαίο και είναι ένας από τους 88 επίσημους αστερισμούς που θέσπισε . Είναι νότιος αστερισμός του Ζωδιακού Κύκλου. αποτελείται από 194 άστρα και σχηματίζει ένα  αναγνωρίσιμο σχήμα μιας μεγάλης τσαγιέρας.</a:t>
            </a:r>
          </a:p>
        </p:txBody>
      </p:sp>
      <p:pic>
        <p:nvPicPr>
          <p:cNvPr id="12" name="11 - Εικόνα" descr="ζυγος ζψδιο.jpg"/>
          <p:cNvPicPr>
            <a:picLocks noChangeAspect="1"/>
          </p:cNvPicPr>
          <p:nvPr/>
        </p:nvPicPr>
        <p:blipFill>
          <a:blip r:embed="rId3"/>
          <a:stretch>
            <a:fillRect/>
          </a:stretch>
        </p:blipFill>
        <p:spPr>
          <a:xfrm>
            <a:off x="416194" y="2943045"/>
            <a:ext cx="2813894" cy="1879821"/>
          </a:xfrm>
          <a:prstGeom prst="rect">
            <a:avLst/>
          </a:prstGeom>
        </p:spPr>
      </p:pic>
      <p:pic>
        <p:nvPicPr>
          <p:cNvPr id="13" name="12 - Εικόνα" descr="τοξοτης αστερισμος.png"/>
          <p:cNvPicPr>
            <a:picLocks noChangeAspect="1"/>
          </p:cNvPicPr>
          <p:nvPr/>
        </p:nvPicPr>
        <p:blipFill>
          <a:blip r:embed="rId4"/>
          <a:stretch>
            <a:fillRect/>
          </a:stretch>
        </p:blipFill>
        <p:spPr>
          <a:xfrm>
            <a:off x="5670962" y="2485221"/>
            <a:ext cx="2957398" cy="24207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370860"/>
            <a:ext cx="4417621" cy="378094"/>
          </a:xfrm>
        </p:spPr>
        <p:txBody>
          <a:bodyPr/>
          <a:lstStyle/>
          <a:p>
            <a:r>
              <a:rPr lang="el-GR" sz="2000" b="1" i="1" u="sng" dirty="0">
                <a:latin typeface="Calibri Light" pitchFamily="34" charset="0"/>
                <a:cs typeface="Calibri Light" pitchFamily="34" charset="0"/>
              </a:rPr>
              <a:t>Αιγόκερως ημερομηνίες 22/12 – 20/1</a:t>
            </a:r>
          </a:p>
        </p:txBody>
      </p:sp>
      <p:sp>
        <p:nvSpPr>
          <p:cNvPr id="7" name="6 - TextBox"/>
          <p:cNvSpPr txBox="1"/>
          <p:nvPr/>
        </p:nvSpPr>
        <p:spPr>
          <a:xfrm>
            <a:off x="0" y="772359"/>
            <a:ext cx="4073236" cy="3262432"/>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Υπευθυνότητα, κύρος, σοβαρότητα, επαγγελματισμός, φιλοδοξία, πειθαρχεία, αξιοπιστία</a:t>
            </a:r>
          </a:p>
          <a:p>
            <a:endParaRPr lang="el-GR" sz="1600" i="1" u="sng" dirty="0">
              <a:solidFill>
                <a:schemeClr val="bg2">
                  <a:lumMod val="40000"/>
                  <a:lumOff val="60000"/>
                </a:schemeClr>
              </a:solidFill>
            </a:endParaRP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Ψυχρότητα, δογματικότητα, συμφεροντολογία, απαισιοδοξία, σνομπισμός, τσιγκουνιά, σκληρότητα</a:t>
            </a:r>
          </a:p>
          <a:p>
            <a:endParaRPr lang="el-GR" sz="1600" i="1" u="sng" dirty="0">
              <a:solidFill>
                <a:schemeClr val="bg2">
                  <a:lumMod val="40000"/>
                  <a:lumOff val="60000"/>
                </a:schemeClr>
              </a:solidFill>
            </a:endParaRP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αιγόκερως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4417621" y="690031"/>
            <a:ext cx="4726379" cy="1815882"/>
          </a:xfrm>
          <a:prstGeom prst="rect">
            <a:avLst/>
          </a:prstGeom>
        </p:spPr>
        <p:txBody>
          <a:bodyPr wrap="square">
            <a:spAutoFit/>
          </a:bodyPr>
          <a:lstStyle/>
          <a:p>
            <a:pPr algn="r"/>
            <a:r>
              <a:rPr lang="el-GR" sz="1600" dirty="0">
                <a:solidFill>
                  <a:schemeClr val="bg2">
                    <a:lumMod val="40000"/>
                    <a:lumOff val="60000"/>
                  </a:schemeClr>
                </a:solidFill>
              </a:rPr>
              <a:t>Με το όνομα Αιγόκερως, φέρεται αστερισμός που σημειώθηκε πρώτη φορά στην αρχαιότητα από τον Πτολεμαίο και είναι ένας από τους 88 επίσημους αστερισμούς.</a:t>
            </a:r>
          </a:p>
          <a:p>
            <a:pPr algn="r"/>
            <a:r>
              <a:rPr lang="el-GR" sz="1600" dirty="0">
                <a:solidFill>
                  <a:schemeClr val="bg2">
                    <a:lumMod val="40000"/>
                    <a:lumOff val="60000"/>
                  </a:schemeClr>
                </a:solidFill>
              </a:rPr>
              <a:t>Είναι νότιος αστερισμός του Ζωδιακού Κύκλου, αμφιφανής στην Ελλάδα. αποτελείται από 81 άστρα. </a:t>
            </a:r>
          </a:p>
        </p:txBody>
      </p:sp>
      <p:pic>
        <p:nvPicPr>
          <p:cNvPr id="10" name="9 - Εικόνα" descr="αιγωκερος συμβολο.jpeg"/>
          <p:cNvPicPr>
            <a:picLocks noChangeAspect="1"/>
          </p:cNvPicPr>
          <p:nvPr/>
        </p:nvPicPr>
        <p:blipFill>
          <a:blip r:embed="rId3"/>
          <a:stretch>
            <a:fillRect/>
          </a:stretch>
        </p:blipFill>
        <p:spPr>
          <a:xfrm>
            <a:off x="219323" y="3085172"/>
            <a:ext cx="3234914" cy="1617457"/>
          </a:xfrm>
          <a:prstGeom prst="rect">
            <a:avLst/>
          </a:prstGeom>
        </p:spPr>
      </p:pic>
      <p:pic>
        <p:nvPicPr>
          <p:cNvPr id="11" name="10 - Εικόνα" descr="αιγωκερος.jpeg"/>
          <p:cNvPicPr>
            <a:picLocks noChangeAspect="1"/>
          </p:cNvPicPr>
          <p:nvPr/>
        </p:nvPicPr>
        <p:blipFill>
          <a:blip r:embed="rId4"/>
          <a:srcRect t="18645" b="16930"/>
          <a:stretch>
            <a:fillRect/>
          </a:stretch>
        </p:blipFill>
        <p:spPr>
          <a:xfrm>
            <a:off x="5193661" y="2873828"/>
            <a:ext cx="3315759" cy="18525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370860"/>
            <a:ext cx="4417621" cy="378094"/>
          </a:xfrm>
        </p:spPr>
        <p:txBody>
          <a:bodyPr/>
          <a:lstStyle/>
          <a:p>
            <a:r>
              <a:rPr lang="el-GR" sz="2000" b="1" i="1" u="sng" dirty="0">
                <a:latin typeface="Calibri Light" pitchFamily="34" charset="0"/>
                <a:cs typeface="Calibri Light" pitchFamily="34" charset="0"/>
              </a:rPr>
              <a:t>Υδροχόος ημερομηνίες 21/1 – 19/2</a:t>
            </a:r>
          </a:p>
        </p:txBody>
      </p:sp>
      <p:sp>
        <p:nvSpPr>
          <p:cNvPr id="7" name="6 - TextBox"/>
          <p:cNvSpPr txBox="1"/>
          <p:nvPr/>
        </p:nvSpPr>
        <p:spPr>
          <a:xfrm>
            <a:off x="0" y="772359"/>
            <a:ext cx="4073236" cy="3508653"/>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Εξωστρέφεια, οραματισμός, ανθρωπισμός, αλτρουισμός, καινοτομία, φιλανθρωπία</a:t>
            </a:r>
          </a:p>
          <a:p>
            <a:endParaRPr lang="el-GR" sz="1600" i="1" u="sng" dirty="0">
              <a:solidFill>
                <a:schemeClr val="bg2">
                  <a:lumMod val="40000"/>
                  <a:lumOff val="60000"/>
                </a:schemeClr>
              </a:solidFill>
            </a:endParaRPr>
          </a:p>
          <a:p>
            <a:endParaRPr lang="el-GR" sz="1600" i="1" u="sng" dirty="0">
              <a:solidFill>
                <a:schemeClr val="bg2">
                  <a:lumMod val="40000"/>
                  <a:lumOff val="60000"/>
                </a:schemeClr>
              </a:solidFill>
            </a:endParaRP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 Εκρηκτικότητα, αμφισβήτηση, ουτοπισμός, εξτρεμισμός, υπερβολική ανεξαρτησία</a:t>
            </a:r>
          </a:p>
          <a:p>
            <a:endParaRPr lang="el-GR" sz="1600" i="1" u="sng" dirty="0">
              <a:solidFill>
                <a:schemeClr val="bg2">
                  <a:lumMod val="40000"/>
                  <a:lumOff val="60000"/>
                </a:schemeClr>
              </a:solidFill>
            </a:endParaRP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Υδροχόος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4417621" y="690031"/>
            <a:ext cx="4726379" cy="2308324"/>
          </a:xfrm>
          <a:prstGeom prst="rect">
            <a:avLst/>
          </a:prstGeom>
        </p:spPr>
        <p:txBody>
          <a:bodyPr wrap="square">
            <a:spAutoFit/>
          </a:bodyPr>
          <a:lstStyle/>
          <a:p>
            <a:r>
              <a:rPr lang="el-GR" sz="1600" dirty="0">
                <a:solidFill>
                  <a:schemeClr val="bg2">
                    <a:lumMod val="40000"/>
                    <a:lumOff val="60000"/>
                  </a:schemeClr>
                </a:solidFill>
              </a:rPr>
              <a:t>Υδροχόος είναι αστερισμός που σημειώθηκε πρώτη φορά στην αρχαιότητα από τον Πτολεμαίο και είναι ένας από τους 88 επίσημους αστερισμούς . Είναι αστερισμός του Ζωδιακού Κύκλου, κείμενος κατά το 80% και πλέον στο νότιο ημισφαίριο της ουράνιας σφαίρας, ορατός στο σύνολό του από την Ελλάδα τα βράδια του φθινοπώρου. Αποτελείται από 172 άστρα</a:t>
            </a:r>
          </a:p>
        </p:txBody>
      </p:sp>
      <p:pic>
        <p:nvPicPr>
          <p:cNvPr id="12" name="11 - Εικόνα" descr="υδροχοο;.jpeg"/>
          <p:cNvPicPr>
            <a:picLocks noChangeAspect="1"/>
          </p:cNvPicPr>
          <p:nvPr/>
        </p:nvPicPr>
        <p:blipFill>
          <a:blip r:embed="rId3"/>
          <a:srcRect b="31921"/>
          <a:stretch>
            <a:fillRect/>
          </a:stretch>
        </p:blipFill>
        <p:spPr>
          <a:xfrm>
            <a:off x="5445330" y="3041876"/>
            <a:ext cx="3129363" cy="1743880"/>
          </a:xfrm>
          <a:prstGeom prst="rect">
            <a:avLst/>
          </a:prstGeom>
        </p:spPr>
      </p:pic>
      <p:pic>
        <p:nvPicPr>
          <p:cNvPr id="13" name="12 - Εικόνα" descr="υδροχοος συμβολο.jpeg"/>
          <p:cNvPicPr>
            <a:picLocks noChangeAspect="1"/>
          </p:cNvPicPr>
          <p:nvPr/>
        </p:nvPicPr>
        <p:blipFill>
          <a:blip r:embed="rId4"/>
          <a:srcRect t="13052"/>
          <a:stretch>
            <a:fillRect/>
          </a:stretch>
        </p:blipFill>
        <p:spPr>
          <a:xfrm>
            <a:off x="968581" y="3123211"/>
            <a:ext cx="2926525" cy="183028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370860"/>
            <a:ext cx="4417621" cy="378094"/>
          </a:xfrm>
        </p:spPr>
        <p:txBody>
          <a:bodyPr/>
          <a:lstStyle/>
          <a:p>
            <a:r>
              <a:rPr lang="el-GR" sz="2000" b="1" i="1" u="sng" dirty="0">
                <a:latin typeface="Calibri Light" pitchFamily="34" charset="0"/>
                <a:cs typeface="Calibri Light" pitchFamily="34" charset="0"/>
              </a:rPr>
              <a:t>Ιχθείς ημερομηνίες 20/2 – 20/3</a:t>
            </a:r>
          </a:p>
        </p:txBody>
      </p:sp>
      <p:sp>
        <p:nvSpPr>
          <p:cNvPr id="7" name="6 - TextBox"/>
          <p:cNvSpPr txBox="1"/>
          <p:nvPr/>
        </p:nvSpPr>
        <p:spPr>
          <a:xfrm>
            <a:off x="0" y="772359"/>
            <a:ext cx="4073236" cy="3508653"/>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 </a:t>
            </a:r>
            <a:r>
              <a:rPr lang="el-GR" sz="1600" i="1" u="sng" dirty="0">
                <a:solidFill>
                  <a:schemeClr val="bg2">
                    <a:lumMod val="40000"/>
                    <a:lumOff val="60000"/>
                  </a:schemeClr>
                </a:solidFill>
              </a:rPr>
              <a:t>Ευαισθησία, ρομαντισμός, διαίσθηση, διορατικότητα, φαντασία, καλλιτεχνία</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i="1" u="sng" dirty="0">
                <a:solidFill>
                  <a:schemeClr val="bg2">
                    <a:lumMod val="40000"/>
                    <a:lumOff val="60000"/>
                  </a:schemeClr>
                </a:solidFill>
              </a:rPr>
              <a:t>: Ανασφάλεια, αφηρημάδα, αστάθεια, απιστία, ανευθυνότητα, μυστικότητα</a:t>
            </a:r>
          </a:p>
          <a:p>
            <a:r>
              <a:rPr lang="el-GR" sz="1600" i="1" u="sng" dirty="0">
                <a:solidFill>
                  <a:schemeClr val="bg2">
                    <a:lumMod val="40000"/>
                    <a:lumOff val="60000"/>
                  </a:schemeClr>
                </a:solidFill>
              </a:rPr>
              <a:t> </a:t>
            </a:r>
          </a:p>
          <a:p>
            <a:endParaRPr lang="el-GR" sz="1600" i="1" u="sng" dirty="0">
              <a:solidFill>
                <a:schemeClr val="bg2">
                  <a:lumMod val="40000"/>
                  <a:lumOff val="60000"/>
                </a:schemeClr>
              </a:solidFill>
            </a:endParaRPr>
          </a:p>
          <a:p>
            <a:endParaRPr lang="el-GR" sz="1600" i="1" u="sng" dirty="0">
              <a:solidFill>
                <a:schemeClr val="bg2">
                  <a:lumMod val="40000"/>
                  <a:lumOff val="60000"/>
                </a:schemeClr>
              </a:solidFill>
            </a:endParaRPr>
          </a:p>
          <a:p>
            <a:r>
              <a:rPr lang="el-GR" sz="1600" i="1" u="sng" dirty="0">
                <a:solidFill>
                  <a:schemeClr val="bg2">
                    <a:lumMod val="40000"/>
                    <a:lumOff val="60000"/>
                  </a:schemeClr>
                </a:solidFill>
              </a:rPr>
              <a:t>  </a:t>
            </a:r>
          </a:p>
          <a:p>
            <a:endParaRPr lang="el-GR" dirty="0">
              <a:solidFill>
                <a:schemeClr val="bg2">
                  <a:lumMod val="40000"/>
                  <a:lumOff val="6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794123" y="226260"/>
            <a:ext cx="2716566"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ιχθείς αστερισμός</a:t>
            </a:r>
          </a:p>
        </p:txBody>
      </p:sp>
      <p:sp>
        <p:nvSpPr>
          <p:cNvPr id="9" name="8 - Ορθογώνιο"/>
          <p:cNvSpPr/>
          <p:nvPr/>
        </p:nvSpPr>
        <p:spPr>
          <a:xfrm>
            <a:off x="5073473" y="597565"/>
            <a:ext cx="3857348" cy="338554"/>
          </a:xfrm>
          <a:prstGeom prst="rect">
            <a:avLst/>
          </a:prstGeom>
        </p:spPr>
        <p:txBody>
          <a:bodyPr wrap="square">
            <a:spAutoFit/>
          </a:bodyPr>
          <a:lstStyle/>
          <a:p>
            <a:r>
              <a:rPr lang="el-GR" sz="1600" dirty="0">
                <a:solidFill>
                  <a:schemeClr val="bg2">
                    <a:lumMod val="40000"/>
                    <a:lumOff val="60000"/>
                  </a:schemeClr>
                </a:solidFill>
              </a:rPr>
              <a:t>.</a:t>
            </a:r>
          </a:p>
        </p:txBody>
      </p:sp>
      <p:sp>
        <p:nvSpPr>
          <p:cNvPr id="8" name="7 - Ορθογώνιο"/>
          <p:cNvSpPr/>
          <p:nvPr/>
        </p:nvSpPr>
        <p:spPr>
          <a:xfrm>
            <a:off x="4417621" y="690031"/>
            <a:ext cx="4726379" cy="2308324"/>
          </a:xfrm>
          <a:prstGeom prst="rect">
            <a:avLst/>
          </a:prstGeom>
        </p:spPr>
        <p:txBody>
          <a:bodyPr wrap="square">
            <a:spAutoFit/>
          </a:bodyPr>
          <a:lstStyle/>
          <a:p>
            <a:r>
              <a:rPr lang="el-GR" sz="1600" dirty="0">
                <a:solidFill>
                  <a:schemeClr val="bg2">
                    <a:lumMod val="40000"/>
                    <a:lumOff val="60000"/>
                  </a:schemeClr>
                </a:solidFill>
              </a:rPr>
              <a:t>Ιχθύες είναι βόρειος αστερισμός που σημειώθηκε στην αρχαιότητα από τον Πτολεμαίο και είναι ένας από τους 88 επίσημους αστερισμούς.</a:t>
            </a:r>
          </a:p>
          <a:p>
            <a:r>
              <a:rPr lang="el-GR" sz="1600" dirty="0">
                <a:solidFill>
                  <a:schemeClr val="bg2">
                    <a:lumMod val="40000"/>
                    <a:lumOff val="60000"/>
                  </a:schemeClr>
                </a:solidFill>
              </a:rPr>
              <a:t> είναι δωδέκατος και τελευταίος των ζωδιακών λεγομένων αστερισμών που αναφέρεται και στον κατάλογο του Πτολεμαίου. Ο αστερισμός αυτός περιλαμβάνει περί τους 76 εν συνόλω ορατούς αστέρες με γυμνό οφθαλμό περισσότερο όμως αμυδρούς. </a:t>
            </a:r>
          </a:p>
        </p:txBody>
      </p:sp>
      <p:pic>
        <p:nvPicPr>
          <p:cNvPr id="10" name="9 - Εικόνα" descr="ιχθυεις συμβολο.jpeg"/>
          <p:cNvPicPr>
            <a:picLocks noChangeAspect="1"/>
          </p:cNvPicPr>
          <p:nvPr/>
        </p:nvPicPr>
        <p:blipFill>
          <a:blip r:embed="rId3"/>
          <a:srcRect l="18127" r="19146"/>
          <a:stretch>
            <a:fillRect/>
          </a:stretch>
        </p:blipFill>
        <p:spPr>
          <a:xfrm>
            <a:off x="486888" y="2728911"/>
            <a:ext cx="2625096" cy="2092471"/>
          </a:xfrm>
          <a:prstGeom prst="rect">
            <a:avLst/>
          </a:prstGeom>
        </p:spPr>
      </p:pic>
      <p:pic>
        <p:nvPicPr>
          <p:cNvPr id="11" name="10 - Εικόνα" descr="ιχθυεις.jpeg"/>
          <p:cNvPicPr>
            <a:picLocks noChangeAspect="1"/>
          </p:cNvPicPr>
          <p:nvPr/>
        </p:nvPicPr>
        <p:blipFill>
          <a:blip r:embed="rId4"/>
          <a:srcRect l="26084" r="26084"/>
          <a:stretch>
            <a:fillRect/>
          </a:stretch>
        </p:blipFill>
        <p:spPr>
          <a:xfrm>
            <a:off x="6032663" y="2920402"/>
            <a:ext cx="2126679" cy="22230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24" name="Google Shape;724;p57"/>
          <p:cNvSpPr txBox="1">
            <a:spLocks noGrp="1"/>
          </p:cNvSpPr>
          <p:nvPr>
            <p:ph type="title"/>
          </p:nvPr>
        </p:nvSpPr>
        <p:spPr>
          <a:xfrm>
            <a:off x="338260" y="218070"/>
            <a:ext cx="3852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t>ΤΙ ΕΙΝΑΙ ΟΙ ΟΙΚΟΙ;</a:t>
            </a:r>
          </a:p>
        </p:txBody>
      </p:sp>
      <p:sp>
        <p:nvSpPr>
          <p:cNvPr id="725" name="Google Shape;725;p57"/>
          <p:cNvSpPr txBox="1">
            <a:spLocks noGrp="1"/>
          </p:cNvSpPr>
          <p:nvPr>
            <p:ph type="subTitle" idx="1"/>
          </p:nvPr>
        </p:nvSpPr>
        <p:spPr>
          <a:xfrm>
            <a:off x="231728" y="1289390"/>
            <a:ext cx="8113282" cy="3016279"/>
          </a:xfrm>
          <a:prstGeom prst="rect">
            <a:avLst/>
          </a:prstGeom>
        </p:spPr>
        <p:txBody>
          <a:bodyPr spcFirstLastPara="1" wrap="square" lIns="91425" tIns="91425" rIns="91425" bIns="91425" anchor="t" anchorCtr="0">
            <a:noAutofit/>
          </a:bodyPr>
          <a:lstStyle/>
          <a:p>
            <a:pPr marL="0" lvl="0" indent="0"/>
            <a:r>
              <a:rPr lang="el-GR" sz="2400" dirty="0"/>
              <a:t>Έχετε ποτέ αναρωτηθεί πώς οι άνθρωποι με τα ίδια ζώδια ή ακόμα και με τους ίδιους πλανήτες στον αστρολογικό χάρτη τους έχουν διαφορετικές εμπειρίες; Αυτό συμβαίνει γιατί ανάλογα με την ώρα και τον τόπο γέννησης, οι πλανήτες διέρχονται από ένα συγκεκριμένο ζώδιο, καθώς και από έναν οίκο. Ο γενέθλιος αστρολογικός χάρτης σας χωρίζεται σε δώδεκα κομμάτια, το καθένα εκ των οποίων αντιπροσωπεύει έναν τομέα της ζωής σας. Αυτά τα κομμάτια ονομάζονται οίκοι στην Αστρολογία.</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55"/>
          <p:cNvSpPr txBox="1">
            <a:spLocks noGrp="1"/>
          </p:cNvSpPr>
          <p:nvPr>
            <p:ph type="title"/>
          </p:nvPr>
        </p:nvSpPr>
        <p:spPr>
          <a:xfrm>
            <a:off x="280397" y="1813352"/>
            <a:ext cx="612224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latin typeface="Bahnschrift Light" pitchFamily="34" charset="0"/>
                <a:ea typeface="Arial Unicode MS" pitchFamily="34" charset="-128"/>
                <a:cs typeface="Arial Unicode MS" pitchFamily="34" charset="-128"/>
              </a:rPr>
              <a:t>ΒΑΣΙΚΗ ΑΣΤΡΟΛΟΓΙΑ</a:t>
            </a:r>
            <a:endParaRPr dirty="0">
              <a:latin typeface="Bahnschrift Light" pitchFamily="34" charset="0"/>
              <a:ea typeface="Arial Unicode MS" pitchFamily="34" charset="-128"/>
              <a:cs typeface="Arial Unicode MS" pitchFamily="34" charset="-128"/>
            </a:endParaRPr>
          </a:p>
        </p:txBody>
      </p:sp>
      <p:sp>
        <p:nvSpPr>
          <p:cNvPr id="697" name="Google Shape;697;p55"/>
          <p:cNvSpPr txBox="1">
            <a:spLocks noGrp="1"/>
          </p:cNvSpPr>
          <p:nvPr>
            <p:ph type="subTitle" idx="1"/>
          </p:nvPr>
        </p:nvSpPr>
        <p:spPr>
          <a:xfrm>
            <a:off x="686452" y="2412816"/>
            <a:ext cx="3081000" cy="9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latin typeface="Bahnschrift" pitchFamily="34" charset="0"/>
              </a:rPr>
              <a:t>1</a:t>
            </a:r>
            <a:r>
              <a:rPr lang="el-GR" baseline="30000" dirty="0">
                <a:latin typeface="Bahnschrift" pitchFamily="34" charset="0"/>
              </a:rPr>
              <a:t>Ο</a:t>
            </a:r>
            <a:r>
              <a:rPr lang="el-GR" dirty="0">
                <a:latin typeface="Bahnschrift" pitchFamily="34" charset="0"/>
              </a:rPr>
              <a:t> ΜΕΡΟΣ ΠΑΡΟΥΣΙΑΣΗΣ</a:t>
            </a:r>
            <a:endParaRPr dirty="0">
              <a:latin typeface="Bahnschrift" pitchFamily="34" charset="0"/>
            </a:endParaRPr>
          </a:p>
          <a:p>
            <a:pPr marL="0" lvl="0" indent="0" algn="ctr" rtl="0">
              <a:spcBef>
                <a:spcPts val="0"/>
              </a:spcBef>
              <a:spcAft>
                <a:spcPts val="0"/>
              </a:spcAft>
              <a:buNone/>
            </a:pPr>
            <a:endParaRPr dirty="0">
              <a:latin typeface="Bahnschrift" pitchFamily="34" charset="0"/>
            </a:endParaRPr>
          </a:p>
        </p:txBody>
      </p:sp>
      <p:grpSp>
        <p:nvGrpSpPr>
          <p:cNvPr id="698" name="Google Shape;698;p55"/>
          <p:cNvGrpSpPr/>
          <p:nvPr/>
        </p:nvGrpSpPr>
        <p:grpSpPr>
          <a:xfrm>
            <a:off x="0" y="-323336"/>
            <a:ext cx="9572019" cy="5787470"/>
            <a:chOff x="-5013342" y="-759244"/>
            <a:chExt cx="17365062" cy="6493206"/>
          </a:xfrm>
        </p:grpSpPr>
        <p:sp>
          <p:nvSpPr>
            <p:cNvPr id="699" name="Google Shape;699;p55"/>
            <p:cNvSpPr/>
            <p:nvPr/>
          </p:nvSpPr>
          <p:spPr>
            <a:xfrm rot="5400000">
              <a:off x="2370921" y="-3604537"/>
              <a:ext cx="1938470" cy="16691989"/>
            </a:xfrm>
            <a:custGeom>
              <a:avLst/>
              <a:gdLst/>
              <a:ahLst/>
              <a:cxnLst/>
              <a:rect l="l" t="t" r="r" b="b"/>
              <a:pathLst>
                <a:path w="22241" h="157732" extrusionOk="0">
                  <a:moveTo>
                    <a:pt x="6701" y="0"/>
                  </a:moveTo>
                  <a:lnTo>
                    <a:pt x="6314" y="1304"/>
                  </a:lnTo>
                  <a:lnTo>
                    <a:pt x="5601" y="3931"/>
                  </a:lnTo>
                  <a:lnTo>
                    <a:pt x="5011" y="6578"/>
                  </a:lnTo>
                  <a:lnTo>
                    <a:pt x="4502" y="9266"/>
                  </a:lnTo>
                  <a:lnTo>
                    <a:pt x="4115" y="11955"/>
                  </a:lnTo>
                  <a:lnTo>
                    <a:pt x="3830" y="14684"/>
                  </a:lnTo>
                  <a:lnTo>
                    <a:pt x="3646" y="17413"/>
                  </a:lnTo>
                  <a:lnTo>
                    <a:pt x="3585" y="20182"/>
                  </a:lnTo>
                  <a:lnTo>
                    <a:pt x="3606" y="21567"/>
                  </a:lnTo>
                  <a:lnTo>
                    <a:pt x="3646" y="22504"/>
                  </a:lnTo>
                  <a:lnTo>
                    <a:pt x="3809" y="24378"/>
                  </a:lnTo>
                  <a:lnTo>
                    <a:pt x="4217" y="27147"/>
                  </a:lnTo>
                  <a:lnTo>
                    <a:pt x="4929" y="30813"/>
                  </a:lnTo>
                  <a:lnTo>
                    <a:pt x="5561" y="34479"/>
                  </a:lnTo>
                  <a:lnTo>
                    <a:pt x="5744" y="36353"/>
                  </a:lnTo>
                  <a:lnTo>
                    <a:pt x="5846" y="37697"/>
                  </a:lnTo>
                  <a:lnTo>
                    <a:pt x="5927" y="40365"/>
                  </a:lnTo>
                  <a:lnTo>
                    <a:pt x="5907" y="44377"/>
                  </a:lnTo>
                  <a:lnTo>
                    <a:pt x="5500" y="49733"/>
                  </a:lnTo>
                  <a:lnTo>
                    <a:pt x="4807" y="55048"/>
                  </a:lnTo>
                  <a:lnTo>
                    <a:pt x="4339" y="57655"/>
                  </a:lnTo>
                  <a:lnTo>
                    <a:pt x="3382" y="62563"/>
                  </a:lnTo>
                  <a:lnTo>
                    <a:pt x="1834" y="69772"/>
                  </a:lnTo>
                  <a:lnTo>
                    <a:pt x="938" y="74518"/>
                  </a:lnTo>
                  <a:lnTo>
                    <a:pt x="286" y="79263"/>
                  </a:lnTo>
                  <a:lnTo>
                    <a:pt x="42" y="82847"/>
                  </a:lnTo>
                  <a:lnTo>
                    <a:pt x="1" y="85230"/>
                  </a:lnTo>
                  <a:lnTo>
                    <a:pt x="82" y="87653"/>
                  </a:lnTo>
                  <a:lnTo>
                    <a:pt x="306" y="90077"/>
                  </a:lnTo>
                  <a:lnTo>
                    <a:pt x="693" y="92521"/>
                  </a:lnTo>
                  <a:lnTo>
                    <a:pt x="1243" y="95005"/>
                  </a:lnTo>
                  <a:lnTo>
                    <a:pt x="1589" y="96248"/>
                  </a:lnTo>
                  <a:lnTo>
                    <a:pt x="2648" y="99750"/>
                  </a:lnTo>
                  <a:lnTo>
                    <a:pt x="4950" y="106736"/>
                  </a:lnTo>
                  <a:lnTo>
                    <a:pt x="6477" y="112031"/>
                  </a:lnTo>
                  <a:lnTo>
                    <a:pt x="7271" y="115595"/>
                  </a:lnTo>
                  <a:lnTo>
                    <a:pt x="7801" y="119200"/>
                  </a:lnTo>
                  <a:lnTo>
                    <a:pt x="7984" y="121929"/>
                  </a:lnTo>
                  <a:lnTo>
                    <a:pt x="7984" y="123782"/>
                  </a:lnTo>
                  <a:lnTo>
                    <a:pt x="7943" y="124719"/>
                  </a:lnTo>
                  <a:lnTo>
                    <a:pt x="7821" y="126307"/>
                  </a:lnTo>
                  <a:lnTo>
                    <a:pt x="7292" y="129810"/>
                  </a:lnTo>
                  <a:lnTo>
                    <a:pt x="6477" y="133598"/>
                  </a:lnTo>
                  <a:lnTo>
                    <a:pt x="5459" y="137630"/>
                  </a:lnTo>
                  <a:lnTo>
                    <a:pt x="3728" y="144005"/>
                  </a:lnTo>
                  <a:lnTo>
                    <a:pt x="1936" y="150664"/>
                  </a:lnTo>
                  <a:lnTo>
                    <a:pt x="856" y="155165"/>
                  </a:lnTo>
                  <a:lnTo>
                    <a:pt x="388" y="157405"/>
                  </a:lnTo>
                  <a:lnTo>
                    <a:pt x="19613" y="157731"/>
                  </a:lnTo>
                  <a:lnTo>
                    <a:pt x="22240" y="265"/>
                  </a:lnTo>
                  <a:lnTo>
                    <a:pt x="6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p>
          </p:txBody>
        </p:sp>
        <p:sp>
          <p:nvSpPr>
            <p:cNvPr id="700" name="Google Shape;700;p55"/>
            <p:cNvSpPr/>
            <p:nvPr/>
          </p:nvSpPr>
          <p:spPr>
            <a:xfrm rot="5400000">
              <a:off x="5953995" y="-21753"/>
              <a:ext cx="1015634" cy="10495795"/>
            </a:xfrm>
            <a:custGeom>
              <a:avLst/>
              <a:gdLst/>
              <a:ahLst/>
              <a:cxnLst/>
              <a:rect l="l" t="t" r="r" b="b"/>
              <a:pathLst>
                <a:path w="1508" h="20040" extrusionOk="0">
                  <a:moveTo>
                    <a:pt x="1507" y="0"/>
                  </a:moveTo>
                  <a:lnTo>
                    <a:pt x="1181" y="1202"/>
                  </a:lnTo>
                  <a:lnTo>
                    <a:pt x="631" y="3645"/>
                  </a:lnTo>
                  <a:lnTo>
                    <a:pt x="244" y="6191"/>
                  </a:lnTo>
                  <a:lnTo>
                    <a:pt x="20" y="8879"/>
                  </a:lnTo>
                  <a:lnTo>
                    <a:pt x="0" y="10305"/>
                  </a:lnTo>
                  <a:lnTo>
                    <a:pt x="0" y="11629"/>
                  </a:lnTo>
                  <a:lnTo>
                    <a:pt x="143" y="14154"/>
                  </a:lnTo>
                  <a:lnTo>
                    <a:pt x="448" y="16537"/>
                  </a:lnTo>
                  <a:lnTo>
                    <a:pt x="896" y="18859"/>
                  </a:lnTo>
                  <a:lnTo>
                    <a:pt x="1181" y="20040"/>
                  </a:lnTo>
                  <a:lnTo>
                    <a:pt x="15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p>
          </p:txBody>
        </p:sp>
        <p:sp>
          <p:nvSpPr>
            <p:cNvPr id="701" name="Google Shape;701;p55"/>
            <p:cNvSpPr>
              <a:spLocks/>
            </p:cNvSpPr>
            <p:nvPr/>
          </p:nvSpPr>
          <p:spPr>
            <a:xfrm rot="10680000">
              <a:off x="-5013342" y="-759244"/>
              <a:ext cx="17350866" cy="1905457"/>
            </a:xfrm>
            <a:custGeom>
              <a:avLst/>
              <a:gdLst>
                <a:gd name="connsiteX0" fmla="*/ 41750 w 123844"/>
                <a:gd name="connsiteY0" fmla="*/ 0 h 17779"/>
                <a:gd name="connsiteX1" fmla="*/ 38165 w 123844"/>
                <a:gd name="connsiteY1" fmla="*/ 102 h 17779"/>
                <a:gd name="connsiteX2" fmla="*/ 34479 w 123844"/>
                <a:gd name="connsiteY2" fmla="*/ 346 h 17779"/>
                <a:gd name="connsiteX3" fmla="*/ 30712 w 123844"/>
                <a:gd name="connsiteY3" fmla="*/ 733 h 17779"/>
                <a:gd name="connsiteX4" fmla="*/ 26822 w 123844"/>
                <a:gd name="connsiteY4" fmla="*/ 1222 h 17779"/>
                <a:gd name="connsiteX5" fmla="*/ 20793 w 123844"/>
                <a:gd name="connsiteY5" fmla="*/ 2179 h 17779"/>
                <a:gd name="connsiteX6" fmla="*/ 12199 w 123844"/>
                <a:gd name="connsiteY6" fmla="*/ 3910 h 17779"/>
                <a:gd name="connsiteX7" fmla="*/ 7637 w 123844"/>
                <a:gd name="connsiteY7" fmla="*/ 4949 h 17779"/>
                <a:gd name="connsiteX8" fmla="*/ 6721 w 123844"/>
                <a:gd name="connsiteY8" fmla="*/ 5193 h 17779"/>
                <a:gd name="connsiteX9" fmla="*/ 5112 w 123844"/>
                <a:gd name="connsiteY9" fmla="*/ 5804 h 17779"/>
                <a:gd name="connsiteX10" fmla="*/ 3707 w 123844"/>
                <a:gd name="connsiteY10" fmla="*/ 6599 h 17779"/>
                <a:gd name="connsiteX11" fmla="*/ 2526 w 123844"/>
                <a:gd name="connsiteY11" fmla="*/ 7515 h 17779"/>
                <a:gd name="connsiteX12" fmla="*/ 1568 w 123844"/>
                <a:gd name="connsiteY12" fmla="*/ 8533 h 17779"/>
                <a:gd name="connsiteX13" fmla="*/ 835 w 123844"/>
                <a:gd name="connsiteY13" fmla="*/ 9592 h 17779"/>
                <a:gd name="connsiteX14" fmla="*/ 326 w 123844"/>
                <a:gd name="connsiteY14" fmla="*/ 10692 h 17779"/>
                <a:gd name="connsiteX15" fmla="*/ 41 w 123844"/>
                <a:gd name="connsiteY15" fmla="*/ 11772 h 17779"/>
                <a:gd name="connsiteX16" fmla="*/ 0 w 123844"/>
                <a:gd name="connsiteY16" fmla="*/ 12831 h 17779"/>
                <a:gd name="connsiteX17" fmla="*/ 163 w 123844"/>
                <a:gd name="connsiteY17" fmla="*/ 13808 h 17779"/>
                <a:gd name="connsiteX18" fmla="*/ 550 w 123844"/>
                <a:gd name="connsiteY18" fmla="*/ 14684 h 17779"/>
                <a:gd name="connsiteX19" fmla="*/ 1161 w 123844"/>
                <a:gd name="connsiteY19" fmla="*/ 15417 h 17779"/>
                <a:gd name="connsiteX20" fmla="*/ 1996 w 123844"/>
                <a:gd name="connsiteY20" fmla="*/ 15967 h 17779"/>
                <a:gd name="connsiteX21" fmla="*/ 3035 w 123844"/>
                <a:gd name="connsiteY21" fmla="*/ 16333 h 17779"/>
                <a:gd name="connsiteX22" fmla="*/ 4318 w 123844"/>
                <a:gd name="connsiteY22" fmla="*/ 16435 h 17779"/>
                <a:gd name="connsiteX23" fmla="*/ 5825 w 123844"/>
                <a:gd name="connsiteY23" fmla="*/ 16293 h 17779"/>
                <a:gd name="connsiteX24" fmla="*/ 6660 w 123844"/>
                <a:gd name="connsiteY24" fmla="*/ 16089 h 17779"/>
                <a:gd name="connsiteX25" fmla="*/ 7230 w 123844"/>
                <a:gd name="connsiteY25" fmla="*/ 15967 h 17779"/>
                <a:gd name="connsiteX26" fmla="*/ 9878 w 123844"/>
                <a:gd name="connsiteY26" fmla="*/ 15621 h 17779"/>
                <a:gd name="connsiteX27" fmla="*/ 14032 w 123844"/>
                <a:gd name="connsiteY27" fmla="*/ 15213 h 17779"/>
                <a:gd name="connsiteX28" fmla="*/ 19388 w 123844"/>
                <a:gd name="connsiteY28" fmla="*/ 14847 h 17779"/>
                <a:gd name="connsiteX29" fmla="*/ 25600 w 123844"/>
                <a:gd name="connsiteY29" fmla="*/ 14541 h 17779"/>
                <a:gd name="connsiteX30" fmla="*/ 32341 w 123844"/>
                <a:gd name="connsiteY30" fmla="*/ 14419 h 17779"/>
                <a:gd name="connsiteX31" fmla="*/ 39245 w 123844"/>
                <a:gd name="connsiteY31" fmla="*/ 14541 h 17779"/>
                <a:gd name="connsiteX32" fmla="*/ 44356 w 123844"/>
                <a:gd name="connsiteY32" fmla="*/ 14826 h 17779"/>
                <a:gd name="connsiteX33" fmla="*/ 47656 w 123844"/>
                <a:gd name="connsiteY33" fmla="*/ 15132 h 17779"/>
                <a:gd name="connsiteX34" fmla="*/ 49244 w 123844"/>
                <a:gd name="connsiteY34" fmla="*/ 15335 h 17779"/>
                <a:gd name="connsiteX35" fmla="*/ 52421 w 123844"/>
                <a:gd name="connsiteY35" fmla="*/ 15743 h 17779"/>
                <a:gd name="connsiteX36" fmla="*/ 59101 w 123844"/>
                <a:gd name="connsiteY36" fmla="*/ 16476 h 17779"/>
                <a:gd name="connsiteX37" fmla="*/ 65995 w 123844"/>
                <a:gd name="connsiteY37" fmla="*/ 16412 h 17779"/>
                <a:gd name="connsiteX38" fmla="*/ 73561 w 123844"/>
                <a:gd name="connsiteY38" fmla="*/ 17535 h 17779"/>
                <a:gd name="connsiteX39" fmla="*/ 81279 w 123844"/>
                <a:gd name="connsiteY39" fmla="*/ 17779 h 17779"/>
                <a:gd name="connsiteX40" fmla="*/ 89324 w 123844"/>
                <a:gd name="connsiteY40" fmla="*/ 17779 h 17779"/>
                <a:gd name="connsiteX41" fmla="*/ 97674 w 123844"/>
                <a:gd name="connsiteY41" fmla="*/ 17474 h 17779"/>
                <a:gd name="connsiteX42" fmla="*/ 106288 w 123844"/>
                <a:gd name="connsiteY42" fmla="*/ 16843 h 17779"/>
                <a:gd name="connsiteX43" fmla="*/ 110708 w 123844"/>
                <a:gd name="connsiteY43" fmla="*/ 16374 h 17779"/>
                <a:gd name="connsiteX44" fmla="*/ 112846 w 123844"/>
                <a:gd name="connsiteY44" fmla="*/ 16109 h 17779"/>
                <a:gd name="connsiteX45" fmla="*/ 116471 w 123844"/>
                <a:gd name="connsiteY45" fmla="*/ 15397 h 17779"/>
                <a:gd name="connsiteX46" fmla="*/ 118630 w 123844"/>
                <a:gd name="connsiteY46" fmla="*/ 14725 h 17779"/>
                <a:gd name="connsiteX47" fmla="*/ 119872 w 123844"/>
                <a:gd name="connsiteY47" fmla="*/ 14256 h 17779"/>
                <a:gd name="connsiteX48" fmla="*/ 120931 w 123844"/>
                <a:gd name="connsiteY48" fmla="*/ 13747 h 17779"/>
                <a:gd name="connsiteX49" fmla="*/ 121807 w 123844"/>
                <a:gd name="connsiteY49" fmla="*/ 13197 h 17779"/>
                <a:gd name="connsiteX50" fmla="*/ 122520 w 123844"/>
                <a:gd name="connsiteY50" fmla="*/ 12647 h 17779"/>
                <a:gd name="connsiteX51" fmla="*/ 123070 w 123844"/>
                <a:gd name="connsiteY51" fmla="*/ 12057 h 17779"/>
                <a:gd name="connsiteX52" fmla="*/ 123477 w 123844"/>
                <a:gd name="connsiteY52" fmla="*/ 11466 h 17779"/>
                <a:gd name="connsiteX53" fmla="*/ 123721 w 123844"/>
                <a:gd name="connsiteY53" fmla="*/ 10875 h 17779"/>
                <a:gd name="connsiteX54" fmla="*/ 123844 w 123844"/>
                <a:gd name="connsiteY54" fmla="*/ 10264 h 17779"/>
                <a:gd name="connsiteX55" fmla="*/ 123823 w 123844"/>
                <a:gd name="connsiteY55" fmla="*/ 9674 h 17779"/>
                <a:gd name="connsiteX56" fmla="*/ 123660 w 123844"/>
                <a:gd name="connsiteY56" fmla="*/ 9083 h 17779"/>
                <a:gd name="connsiteX57" fmla="*/ 123395 w 123844"/>
                <a:gd name="connsiteY57" fmla="*/ 8513 h 17779"/>
                <a:gd name="connsiteX58" fmla="*/ 122785 w 123844"/>
                <a:gd name="connsiteY58" fmla="*/ 7658 h 17779"/>
                <a:gd name="connsiteX59" fmla="*/ 121583 w 123844"/>
                <a:gd name="connsiteY59" fmla="*/ 6639 h 17779"/>
                <a:gd name="connsiteX60" fmla="*/ 120015 w 123844"/>
                <a:gd name="connsiteY60" fmla="*/ 5743 h 17779"/>
                <a:gd name="connsiteX61" fmla="*/ 118100 w 123844"/>
                <a:gd name="connsiteY61" fmla="*/ 5010 h 17779"/>
                <a:gd name="connsiteX62" fmla="*/ 115921 w 123844"/>
                <a:gd name="connsiteY62" fmla="*/ 4501 h 17779"/>
                <a:gd name="connsiteX63" fmla="*/ 113518 w 123844"/>
                <a:gd name="connsiteY63" fmla="*/ 4236 h 17779"/>
                <a:gd name="connsiteX64" fmla="*/ 110952 w 123844"/>
                <a:gd name="connsiteY64" fmla="*/ 4277 h 17779"/>
                <a:gd name="connsiteX65" fmla="*/ 108243 w 123844"/>
                <a:gd name="connsiteY65" fmla="*/ 4623 h 17779"/>
                <a:gd name="connsiteX66" fmla="*/ 106859 w 123844"/>
                <a:gd name="connsiteY66" fmla="*/ 4949 h 17779"/>
                <a:gd name="connsiteX67" fmla="*/ 105942 w 123844"/>
                <a:gd name="connsiteY67" fmla="*/ 5173 h 17779"/>
                <a:gd name="connsiteX68" fmla="*/ 103213 w 123844"/>
                <a:gd name="connsiteY68" fmla="*/ 5703 h 17779"/>
                <a:gd name="connsiteX69" fmla="*/ 99527 w 123844"/>
                <a:gd name="connsiteY69" fmla="*/ 6232 h 17779"/>
                <a:gd name="connsiteX70" fmla="*/ 95006 w 123844"/>
                <a:gd name="connsiteY70" fmla="*/ 6619 h 17779"/>
                <a:gd name="connsiteX71" fmla="*/ 89772 w 123844"/>
                <a:gd name="connsiteY71" fmla="*/ 6762 h 17779"/>
                <a:gd name="connsiteX72" fmla="*/ 85434 w 123844"/>
                <a:gd name="connsiteY72" fmla="*/ 6619 h 17779"/>
                <a:gd name="connsiteX73" fmla="*/ 82379 w 123844"/>
                <a:gd name="connsiteY73" fmla="*/ 6395 h 17779"/>
                <a:gd name="connsiteX74" fmla="*/ 79222 w 123844"/>
                <a:gd name="connsiteY74" fmla="*/ 6028 h 17779"/>
                <a:gd name="connsiteX75" fmla="*/ 75984 w 123844"/>
                <a:gd name="connsiteY75" fmla="*/ 5540 h 17779"/>
                <a:gd name="connsiteX76" fmla="*/ 72644 w 123844"/>
                <a:gd name="connsiteY76" fmla="*/ 4868 h 17779"/>
                <a:gd name="connsiteX77" fmla="*/ 69264 w 123844"/>
                <a:gd name="connsiteY77" fmla="*/ 4053 h 17779"/>
                <a:gd name="connsiteX78" fmla="*/ 67533 w 123844"/>
                <a:gd name="connsiteY78" fmla="*/ 3544 h 17779"/>
                <a:gd name="connsiteX79" fmla="*/ 65822 w 123844"/>
                <a:gd name="connsiteY79" fmla="*/ 3055 h 17779"/>
                <a:gd name="connsiteX80" fmla="*/ 62400 w 123844"/>
                <a:gd name="connsiteY80" fmla="*/ 2179 h 17779"/>
                <a:gd name="connsiteX81" fmla="*/ 58999 w 123844"/>
                <a:gd name="connsiteY81" fmla="*/ 1467 h 17779"/>
                <a:gd name="connsiteX82" fmla="*/ 55598 w 123844"/>
                <a:gd name="connsiteY82" fmla="*/ 896 h 17779"/>
                <a:gd name="connsiteX83" fmla="*/ 52197 w 123844"/>
                <a:gd name="connsiteY83" fmla="*/ 448 h 17779"/>
                <a:gd name="connsiteX84" fmla="*/ 48755 w 123844"/>
                <a:gd name="connsiteY84" fmla="*/ 163 h 17779"/>
                <a:gd name="connsiteX85" fmla="*/ 45273 w 123844"/>
                <a:gd name="connsiteY85" fmla="*/ 21 h 17779"/>
                <a:gd name="connsiteX86" fmla="*/ 41750 w 123844"/>
                <a:gd name="connsiteY86" fmla="*/ 0 h 17779"/>
                <a:gd name="connsiteX0" fmla="*/ 41750 w 123844"/>
                <a:gd name="connsiteY0" fmla="*/ 0 h 17779"/>
                <a:gd name="connsiteX1" fmla="*/ 38165 w 123844"/>
                <a:gd name="connsiteY1" fmla="*/ 102 h 17779"/>
                <a:gd name="connsiteX2" fmla="*/ 34479 w 123844"/>
                <a:gd name="connsiteY2" fmla="*/ 346 h 17779"/>
                <a:gd name="connsiteX3" fmla="*/ 30712 w 123844"/>
                <a:gd name="connsiteY3" fmla="*/ 733 h 17779"/>
                <a:gd name="connsiteX4" fmla="*/ 26822 w 123844"/>
                <a:gd name="connsiteY4" fmla="*/ 1222 h 17779"/>
                <a:gd name="connsiteX5" fmla="*/ 20793 w 123844"/>
                <a:gd name="connsiteY5" fmla="*/ 2179 h 17779"/>
                <a:gd name="connsiteX6" fmla="*/ 12199 w 123844"/>
                <a:gd name="connsiteY6" fmla="*/ 3910 h 17779"/>
                <a:gd name="connsiteX7" fmla="*/ 7637 w 123844"/>
                <a:gd name="connsiteY7" fmla="*/ 4949 h 17779"/>
                <a:gd name="connsiteX8" fmla="*/ 6721 w 123844"/>
                <a:gd name="connsiteY8" fmla="*/ 5193 h 17779"/>
                <a:gd name="connsiteX9" fmla="*/ 5112 w 123844"/>
                <a:gd name="connsiteY9" fmla="*/ 5804 h 17779"/>
                <a:gd name="connsiteX10" fmla="*/ 3707 w 123844"/>
                <a:gd name="connsiteY10" fmla="*/ 6599 h 17779"/>
                <a:gd name="connsiteX11" fmla="*/ 2526 w 123844"/>
                <a:gd name="connsiteY11" fmla="*/ 7515 h 17779"/>
                <a:gd name="connsiteX12" fmla="*/ 1568 w 123844"/>
                <a:gd name="connsiteY12" fmla="*/ 8533 h 17779"/>
                <a:gd name="connsiteX13" fmla="*/ 835 w 123844"/>
                <a:gd name="connsiteY13" fmla="*/ 9592 h 17779"/>
                <a:gd name="connsiteX14" fmla="*/ 326 w 123844"/>
                <a:gd name="connsiteY14" fmla="*/ 10692 h 17779"/>
                <a:gd name="connsiteX15" fmla="*/ 41 w 123844"/>
                <a:gd name="connsiteY15" fmla="*/ 11772 h 17779"/>
                <a:gd name="connsiteX16" fmla="*/ 0 w 123844"/>
                <a:gd name="connsiteY16" fmla="*/ 12831 h 17779"/>
                <a:gd name="connsiteX17" fmla="*/ 163 w 123844"/>
                <a:gd name="connsiteY17" fmla="*/ 13808 h 17779"/>
                <a:gd name="connsiteX18" fmla="*/ 550 w 123844"/>
                <a:gd name="connsiteY18" fmla="*/ 14684 h 17779"/>
                <a:gd name="connsiteX19" fmla="*/ 1161 w 123844"/>
                <a:gd name="connsiteY19" fmla="*/ 15417 h 17779"/>
                <a:gd name="connsiteX20" fmla="*/ 1996 w 123844"/>
                <a:gd name="connsiteY20" fmla="*/ 15967 h 17779"/>
                <a:gd name="connsiteX21" fmla="*/ 3035 w 123844"/>
                <a:gd name="connsiteY21" fmla="*/ 16333 h 17779"/>
                <a:gd name="connsiteX22" fmla="*/ 4318 w 123844"/>
                <a:gd name="connsiteY22" fmla="*/ 16435 h 17779"/>
                <a:gd name="connsiteX23" fmla="*/ 5825 w 123844"/>
                <a:gd name="connsiteY23" fmla="*/ 16293 h 17779"/>
                <a:gd name="connsiteX24" fmla="*/ 6660 w 123844"/>
                <a:gd name="connsiteY24" fmla="*/ 16089 h 17779"/>
                <a:gd name="connsiteX25" fmla="*/ 7230 w 123844"/>
                <a:gd name="connsiteY25" fmla="*/ 15967 h 17779"/>
                <a:gd name="connsiteX26" fmla="*/ 9878 w 123844"/>
                <a:gd name="connsiteY26" fmla="*/ 15621 h 17779"/>
                <a:gd name="connsiteX27" fmla="*/ 14032 w 123844"/>
                <a:gd name="connsiteY27" fmla="*/ 15213 h 17779"/>
                <a:gd name="connsiteX28" fmla="*/ 19388 w 123844"/>
                <a:gd name="connsiteY28" fmla="*/ 14847 h 17779"/>
                <a:gd name="connsiteX29" fmla="*/ 25600 w 123844"/>
                <a:gd name="connsiteY29" fmla="*/ 14541 h 17779"/>
                <a:gd name="connsiteX30" fmla="*/ 32341 w 123844"/>
                <a:gd name="connsiteY30" fmla="*/ 14419 h 17779"/>
                <a:gd name="connsiteX31" fmla="*/ 39245 w 123844"/>
                <a:gd name="connsiteY31" fmla="*/ 14541 h 17779"/>
                <a:gd name="connsiteX32" fmla="*/ 44356 w 123844"/>
                <a:gd name="connsiteY32" fmla="*/ 14826 h 17779"/>
                <a:gd name="connsiteX33" fmla="*/ 47656 w 123844"/>
                <a:gd name="connsiteY33" fmla="*/ 15132 h 17779"/>
                <a:gd name="connsiteX34" fmla="*/ 49244 w 123844"/>
                <a:gd name="connsiteY34" fmla="*/ 15335 h 17779"/>
                <a:gd name="connsiteX35" fmla="*/ 52421 w 123844"/>
                <a:gd name="connsiteY35" fmla="*/ 15743 h 17779"/>
                <a:gd name="connsiteX36" fmla="*/ 59101 w 123844"/>
                <a:gd name="connsiteY36" fmla="*/ 16476 h 17779"/>
                <a:gd name="connsiteX37" fmla="*/ 65995 w 123844"/>
                <a:gd name="connsiteY37" fmla="*/ 16412 h 17779"/>
                <a:gd name="connsiteX38" fmla="*/ 73561 w 123844"/>
                <a:gd name="connsiteY38" fmla="*/ 17535 h 17779"/>
                <a:gd name="connsiteX39" fmla="*/ 81279 w 123844"/>
                <a:gd name="connsiteY39" fmla="*/ 16412 h 17779"/>
                <a:gd name="connsiteX40" fmla="*/ 89324 w 123844"/>
                <a:gd name="connsiteY40" fmla="*/ 17779 h 17779"/>
                <a:gd name="connsiteX41" fmla="*/ 97674 w 123844"/>
                <a:gd name="connsiteY41" fmla="*/ 17474 h 17779"/>
                <a:gd name="connsiteX42" fmla="*/ 106288 w 123844"/>
                <a:gd name="connsiteY42" fmla="*/ 16843 h 17779"/>
                <a:gd name="connsiteX43" fmla="*/ 110708 w 123844"/>
                <a:gd name="connsiteY43" fmla="*/ 16374 h 17779"/>
                <a:gd name="connsiteX44" fmla="*/ 112846 w 123844"/>
                <a:gd name="connsiteY44" fmla="*/ 16109 h 17779"/>
                <a:gd name="connsiteX45" fmla="*/ 116471 w 123844"/>
                <a:gd name="connsiteY45" fmla="*/ 15397 h 17779"/>
                <a:gd name="connsiteX46" fmla="*/ 118630 w 123844"/>
                <a:gd name="connsiteY46" fmla="*/ 14725 h 17779"/>
                <a:gd name="connsiteX47" fmla="*/ 119872 w 123844"/>
                <a:gd name="connsiteY47" fmla="*/ 14256 h 17779"/>
                <a:gd name="connsiteX48" fmla="*/ 120931 w 123844"/>
                <a:gd name="connsiteY48" fmla="*/ 13747 h 17779"/>
                <a:gd name="connsiteX49" fmla="*/ 121807 w 123844"/>
                <a:gd name="connsiteY49" fmla="*/ 13197 h 17779"/>
                <a:gd name="connsiteX50" fmla="*/ 122520 w 123844"/>
                <a:gd name="connsiteY50" fmla="*/ 12647 h 17779"/>
                <a:gd name="connsiteX51" fmla="*/ 123070 w 123844"/>
                <a:gd name="connsiteY51" fmla="*/ 12057 h 17779"/>
                <a:gd name="connsiteX52" fmla="*/ 123477 w 123844"/>
                <a:gd name="connsiteY52" fmla="*/ 11466 h 17779"/>
                <a:gd name="connsiteX53" fmla="*/ 123721 w 123844"/>
                <a:gd name="connsiteY53" fmla="*/ 10875 h 17779"/>
                <a:gd name="connsiteX54" fmla="*/ 123844 w 123844"/>
                <a:gd name="connsiteY54" fmla="*/ 10264 h 17779"/>
                <a:gd name="connsiteX55" fmla="*/ 123823 w 123844"/>
                <a:gd name="connsiteY55" fmla="*/ 9674 h 17779"/>
                <a:gd name="connsiteX56" fmla="*/ 123660 w 123844"/>
                <a:gd name="connsiteY56" fmla="*/ 9083 h 17779"/>
                <a:gd name="connsiteX57" fmla="*/ 123395 w 123844"/>
                <a:gd name="connsiteY57" fmla="*/ 8513 h 17779"/>
                <a:gd name="connsiteX58" fmla="*/ 122785 w 123844"/>
                <a:gd name="connsiteY58" fmla="*/ 7658 h 17779"/>
                <a:gd name="connsiteX59" fmla="*/ 121583 w 123844"/>
                <a:gd name="connsiteY59" fmla="*/ 6639 h 17779"/>
                <a:gd name="connsiteX60" fmla="*/ 120015 w 123844"/>
                <a:gd name="connsiteY60" fmla="*/ 5743 h 17779"/>
                <a:gd name="connsiteX61" fmla="*/ 118100 w 123844"/>
                <a:gd name="connsiteY61" fmla="*/ 5010 h 17779"/>
                <a:gd name="connsiteX62" fmla="*/ 115921 w 123844"/>
                <a:gd name="connsiteY62" fmla="*/ 4501 h 17779"/>
                <a:gd name="connsiteX63" fmla="*/ 113518 w 123844"/>
                <a:gd name="connsiteY63" fmla="*/ 4236 h 17779"/>
                <a:gd name="connsiteX64" fmla="*/ 110952 w 123844"/>
                <a:gd name="connsiteY64" fmla="*/ 4277 h 17779"/>
                <a:gd name="connsiteX65" fmla="*/ 108243 w 123844"/>
                <a:gd name="connsiteY65" fmla="*/ 4623 h 17779"/>
                <a:gd name="connsiteX66" fmla="*/ 106859 w 123844"/>
                <a:gd name="connsiteY66" fmla="*/ 4949 h 17779"/>
                <a:gd name="connsiteX67" fmla="*/ 105942 w 123844"/>
                <a:gd name="connsiteY67" fmla="*/ 5173 h 17779"/>
                <a:gd name="connsiteX68" fmla="*/ 103213 w 123844"/>
                <a:gd name="connsiteY68" fmla="*/ 5703 h 17779"/>
                <a:gd name="connsiteX69" fmla="*/ 99527 w 123844"/>
                <a:gd name="connsiteY69" fmla="*/ 6232 h 17779"/>
                <a:gd name="connsiteX70" fmla="*/ 95006 w 123844"/>
                <a:gd name="connsiteY70" fmla="*/ 6619 h 17779"/>
                <a:gd name="connsiteX71" fmla="*/ 89772 w 123844"/>
                <a:gd name="connsiteY71" fmla="*/ 6762 h 17779"/>
                <a:gd name="connsiteX72" fmla="*/ 85434 w 123844"/>
                <a:gd name="connsiteY72" fmla="*/ 6619 h 17779"/>
                <a:gd name="connsiteX73" fmla="*/ 82379 w 123844"/>
                <a:gd name="connsiteY73" fmla="*/ 6395 h 17779"/>
                <a:gd name="connsiteX74" fmla="*/ 79222 w 123844"/>
                <a:gd name="connsiteY74" fmla="*/ 6028 h 17779"/>
                <a:gd name="connsiteX75" fmla="*/ 75984 w 123844"/>
                <a:gd name="connsiteY75" fmla="*/ 5540 h 17779"/>
                <a:gd name="connsiteX76" fmla="*/ 72644 w 123844"/>
                <a:gd name="connsiteY76" fmla="*/ 4868 h 17779"/>
                <a:gd name="connsiteX77" fmla="*/ 69264 w 123844"/>
                <a:gd name="connsiteY77" fmla="*/ 4053 h 17779"/>
                <a:gd name="connsiteX78" fmla="*/ 67533 w 123844"/>
                <a:gd name="connsiteY78" fmla="*/ 3544 h 17779"/>
                <a:gd name="connsiteX79" fmla="*/ 65822 w 123844"/>
                <a:gd name="connsiteY79" fmla="*/ 3055 h 17779"/>
                <a:gd name="connsiteX80" fmla="*/ 62400 w 123844"/>
                <a:gd name="connsiteY80" fmla="*/ 2179 h 17779"/>
                <a:gd name="connsiteX81" fmla="*/ 58999 w 123844"/>
                <a:gd name="connsiteY81" fmla="*/ 1467 h 17779"/>
                <a:gd name="connsiteX82" fmla="*/ 55598 w 123844"/>
                <a:gd name="connsiteY82" fmla="*/ 896 h 17779"/>
                <a:gd name="connsiteX83" fmla="*/ 52197 w 123844"/>
                <a:gd name="connsiteY83" fmla="*/ 448 h 17779"/>
                <a:gd name="connsiteX84" fmla="*/ 48755 w 123844"/>
                <a:gd name="connsiteY84" fmla="*/ 163 h 17779"/>
                <a:gd name="connsiteX85" fmla="*/ 45273 w 123844"/>
                <a:gd name="connsiteY85" fmla="*/ 21 h 17779"/>
                <a:gd name="connsiteX86" fmla="*/ 41750 w 123844"/>
                <a:gd name="connsiteY86" fmla="*/ 0 h 17779"/>
                <a:gd name="connsiteX0" fmla="*/ 41750 w 123844"/>
                <a:gd name="connsiteY0" fmla="*/ 0 h 17779"/>
                <a:gd name="connsiteX1" fmla="*/ 38165 w 123844"/>
                <a:gd name="connsiteY1" fmla="*/ 102 h 17779"/>
                <a:gd name="connsiteX2" fmla="*/ 34479 w 123844"/>
                <a:gd name="connsiteY2" fmla="*/ 346 h 17779"/>
                <a:gd name="connsiteX3" fmla="*/ 30712 w 123844"/>
                <a:gd name="connsiteY3" fmla="*/ 733 h 17779"/>
                <a:gd name="connsiteX4" fmla="*/ 26822 w 123844"/>
                <a:gd name="connsiteY4" fmla="*/ 1222 h 17779"/>
                <a:gd name="connsiteX5" fmla="*/ 20793 w 123844"/>
                <a:gd name="connsiteY5" fmla="*/ 2179 h 17779"/>
                <a:gd name="connsiteX6" fmla="*/ 12199 w 123844"/>
                <a:gd name="connsiteY6" fmla="*/ 3910 h 17779"/>
                <a:gd name="connsiteX7" fmla="*/ 7637 w 123844"/>
                <a:gd name="connsiteY7" fmla="*/ 4949 h 17779"/>
                <a:gd name="connsiteX8" fmla="*/ 6721 w 123844"/>
                <a:gd name="connsiteY8" fmla="*/ 5193 h 17779"/>
                <a:gd name="connsiteX9" fmla="*/ 5112 w 123844"/>
                <a:gd name="connsiteY9" fmla="*/ 5804 h 17779"/>
                <a:gd name="connsiteX10" fmla="*/ 3707 w 123844"/>
                <a:gd name="connsiteY10" fmla="*/ 6599 h 17779"/>
                <a:gd name="connsiteX11" fmla="*/ 2526 w 123844"/>
                <a:gd name="connsiteY11" fmla="*/ 7515 h 17779"/>
                <a:gd name="connsiteX12" fmla="*/ 1568 w 123844"/>
                <a:gd name="connsiteY12" fmla="*/ 8533 h 17779"/>
                <a:gd name="connsiteX13" fmla="*/ 835 w 123844"/>
                <a:gd name="connsiteY13" fmla="*/ 9592 h 17779"/>
                <a:gd name="connsiteX14" fmla="*/ 326 w 123844"/>
                <a:gd name="connsiteY14" fmla="*/ 10692 h 17779"/>
                <a:gd name="connsiteX15" fmla="*/ 41 w 123844"/>
                <a:gd name="connsiteY15" fmla="*/ 11772 h 17779"/>
                <a:gd name="connsiteX16" fmla="*/ 0 w 123844"/>
                <a:gd name="connsiteY16" fmla="*/ 12831 h 17779"/>
                <a:gd name="connsiteX17" fmla="*/ 163 w 123844"/>
                <a:gd name="connsiteY17" fmla="*/ 13808 h 17779"/>
                <a:gd name="connsiteX18" fmla="*/ 550 w 123844"/>
                <a:gd name="connsiteY18" fmla="*/ 14684 h 17779"/>
                <a:gd name="connsiteX19" fmla="*/ 1161 w 123844"/>
                <a:gd name="connsiteY19" fmla="*/ 15417 h 17779"/>
                <a:gd name="connsiteX20" fmla="*/ 1996 w 123844"/>
                <a:gd name="connsiteY20" fmla="*/ 15967 h 17779"/>
                <a:gd name="connsiteX21" fmla="*/ 3035 w 123844"/>
                <a:gd name="connsiteY21" fmla="*/ 16333 h 17779"/>
                <a:gd name="connsiteX22" fmla="*/ 4318 w 123844"/>
                <a:gd name="connsiteY22" fmla="*/ 16435 h 17779"/>
                <a:gd name="connsiteX23" fmla="*/ 5825 w 123844"/>
                <a:gd name="connsiteY23" fmla="*/ 16293 h 17779"/>
                <a:gd name="connsiteX24" fmla="*/ 6660 w 123844"/>
                <a:gd name="connsiteY24" fmla="*/ 16089 h 17779"/>
                <a:gd name="connsiteX25" fmla="*/ 7230 w 123844"/>
                <a:gd name="connsiteY25" fmla="*/ 15967 h 17779"/>
                <a:gd name="connsiteX26" fmla="*/ 9878 w 123844"/>
                <a:gd name="connsiteY26" fmla="*/ 15621 h 17779"/>
                <a:gd name="connsiteX27" fmla="*/ 14032 w 123844"/>
                <a:gd name="connsiteY27" fmla="*/ 15213 h 17779"/>
                <a:gd name="connsiteX28" fmla="*/ 19388 w 123844"/>
                <a:gd name="connsiteY28" fmla="*/ 14847 h 17779"/>
                <a:gd name="connsiteX29" fmla="*/ 25600 w 123844"/>
                <a:gd name="connsiteY29" fmla="*/ 14541 h 17779"/>
                <a:gd name="connsiteX30" fmla="*/ 32341 w 123844"/>
                <a:gd name="connsiteY30" fmla="*/ 14419 h 17779"/>
                <a:gd name="connsiteX31" fmla="*/ 39245 w 123844"/>
                <a:gd name="connsiteY31" fmla="*/ 14541 h 17779"/>
                <a:gd name="connsiteX32" fmla="*/ 44356 w 123844"/>
                <a:gd name="connsiteY32" fmla="*/ 14826 h 17779"/>
                <a:gd name="connsiteX33" fmla="*/ 47656 w 123844"/>
                <a:gd name="connsiteY33" fmla="*/ 15132 h 17779"/>
                <a:gd name="connsiteX34" fmla="*/ 49244 w 123844"/>
                <a:gd name="connsiteY34" fmla="*/ 15335 h 17779"/>
                <a:gd name="connsiteX35" fmla="*/ 52421 w 123844"/>
                <a:gd name="connsiteY35" fmla="*/ 15743 h 17779"/>
                <a:gd name="connsiteX36" fmla="*/ 59101 w 123844"/>
                <a:gd name="connsiteY36" fmla="*/ 16476 h 17779"/>
                <a:gd name="connsiteX37" fmla="*/ 65995 w 123844"/>
                <a:gd name="connsiteY37" fmla="*/ 16412 h 17779"/>
                <a:gd name="connsiteX38" fmla="*/ 59934 w 123844"/>
                <a:gd name="connsiteY38" fmla="*/ 15219 h 17779"/>
                <a:gd name="connsiteX39" fmla="*/ 81279 w 123844"/>
                <a:gd name="connsiteY39" fmla="*/ 16412 h 17779"/>
                <a:gd name="connsiteX40" fmla="*/ 89324 w 123844"/>
                <a:gd name="connsiteY40" fmla="*/ 17779 h 17779"/>
                <a:gd name="connsiteX41" fmla="*/ 97674 w 123844"/>
                <a:gd name="connsiteY41" fmla="*/ 17474 h 17779"/>
                <a:gd name="connsiteX42" fmla="*/ 106288 w 123844"/>
                <a:gd name="connsiteY42" fmla="*/ 16843 h 17779"/>
                <a:gd name="connsiteX43" fmla="*/ 110708 w 123844"/>
                <a:gd name="connsiteY43" fmla="*/ 16374 h 17779"/>
                <a:gd name="connsiteX44" fmla="*/ 112846 w 123844"/>
                <a:gd name="connsiteY44" fmla="*/ 16109 h 17779"/>
                <a:gd name="connsiteX45" fmla="*/ 116471 w 123844"/>
                <a:gd name="connsiteY45" fmla="*/ 15397 h 17779"/>
                <a:gd name="connsiteX46" fmla="*/ 118630 w 123844"/>
                <a:gd name="connsiteY46" fmla="*/ 14725 h 17779"/>
                <a:gd name="connsiteX47" fmla="*/ 119872 w 123844"/>
                <a:gd name="connsiteY47" fmla="*/ 14256 h 17779"/>
                <a:gd name="connsiteX48" fmla="*/ 120931 w 123844"/>
                <a:gd name="connsiteY48" fmla="*/ 13747 h 17779"/>
                <a:gd name="connsiteX49" fmla="*/ 121807 w 123844"/>
                <a:gd name="connsiteY49" fmla="*/ 13197 h 17779"/>
                <a:gd name="connsiteX50" fmla="*/ 122520 w 123844"/>
                <a:gd name="connsiteY50" fmla="*/ 12647 h 17779"/>
                <a:gd name="connsiteX51" fmla="*/ 123070 w 123844"/>
                <a:gd name="connsiteY51" fmla="*/ 12057 h 17779"/>
                <a:gd name="connsiteX52" fmla="*/ 123477 w 123844"/>
                <a:gd name="connsiteY52" fmla="*/ 11466 h 17779"/>
                <a:gd name="connsiteX53" fmla="*/ 123721 w 123844"/>
                <a:gd name="connsiteY53" fmla="*/ 10875 h 17779"/>
                <a:gd name="connsiteX54" fmla="*/ 123844 w 123844"/>
                <a:gd name="connsiteY54" fmla="*/ 10264 h 17779"/>
                <a:gd name="connsiteX55" fmla="*/ 123823 w 123844"/>
                <a:gd name="connsiteY55" fmla="*/ 9674 h 17779"/>
                <a:gd name="connsiteX56" fmla="*/ 123660 w 123844"/>
                <a:gd name="connsiteY56" fmla="*/ 9083 h 17779"/>
                <a:gd name="connsiteX57" fmla="*/ 123395 w 123844"/>
                <a:gd name="connsiteY57" fmla="*/ 8513 h 17779"/>
                <a:gd name="connsiteX58" fmla="*/ 122785 w 123844"/>
                <a:gd name="connsiteY58" fmla="*/ 7658 h 17779"/>
                <a:gd name="connsiteX59" fmla="*/ 121583 w 123844"/>
                <a:gd name="connsiteY59" fmla="*/ 6639 h 17779"/>
                <a:gd name="connsiteX60" fmla="*/ 120015 w 123844"/>
                <a:gd name="connsiteY60" fmla="*/ 5743 h 17779"/>
                <a:gd name="connsiteX61" fmla="*/ 118100 w 123844"/>
                <a:gd name="connsiteY61" fmla="*/ 5010 h 17779"/>
                <a:gd name="connsiteX62" fmla="*/ 115921 w 123844"/>
                <a:gd name="connsiteY62" fmla="*/ 4501 h 17779"/>
                <a:gd name="connsiteX63" fmla="*/ 113518 w 123844"/>
                <a:gd name="connsiteY63" fmla="*/ 4236 h 17779"/>
                <a:gd name="connsiteX64" fmla="*/ 110952 w 123844"/>
                <a:gd name="connsiteY64" fmla="*/ 4277 h 17779"/>
                <a:gd name="connsiteX65" fmla="*/ 108243 w 123844"/>
                <a:gd name="connsiteY65" fmla="*/ 4623 h 17779"/>
                <a:gd name="connsiteX66" fmla="*/ 106859 w 123844"/>
                <a:gd name="connsiteY66" fmla="*/ 4949 h 17779"/>
                <a:gd name="connsiteX67" fmla="*/ 105942 w 123844"/>
                <a:gd name="connsiteY67" fmla="*/ 5173 h 17779"/>
                <a:gd name="connsiteX68" fmla="*/ 103213 w 123844"/>
                <a:gd name="connsiteY68" fmla="*/ 5703 h 17779"/>
                <a:gd name="connsiteX69" fmla="*/ 99527 w 123844"/>
                <a:gd name="connsiteY69" fmla="*/ 6232 h 17779"/>
                <a:gd name="connsiteX70" fmla="*/ 95006 w 123844"/>
                <a:gd name="connsiteY70" fmla="*/ 6619 h 17779"/>
                <a:gd name="connsiteX71" fmla="*/ 89772 w 123844"/>
                <a:gd name="connsiteY71" fmla="*/ 6762 h 17779"/>
                <a:gd name="connsiteX72" fmla="*/ 85434 w 123844"/>
                <a:gd name="connsiteY72" fmla="*/ 6619 h 17779"/>
                <a:gd name="connsiteX73" fmla="*/ 82379 w 123844"/>
                <a:gd name="connsiteY73" fmla="*/ 6395 h 17779"/>
                <a:gd name="connsiteX74" fmla="*/ 79222 w 123844"/>
                <a:gd name="connsiteY74" fmla="*/ 6028 h 17779"/>
                <a:gd name="connsiteX75" fmla="*/ 75984 w 123844"/>
                <a:gd name="connsiteY75" fmla="*/ 5540 h 17779"/>
                <a:gd name="connsiteX76" fmla="*/ 72644 w 123844"/>
                <a:gd name="connsiteY76" fmla="*/ 4868 h 17779"/>
                <a:gd name="connsiteX77" fmla="*/ 69264 w 123844"/>
                <a:gd name="connsiteY77" fmla="*/ 4053 h 17779"/>
                <a:gd name="connsiteX78" fmla="*/ 67533 w 123844"/>
                <a:gd name="connsiteY78" fmla="*/ 3544 h 17779"/>
                <a:gd name="connsiteX79" fmla="*/ 65822 w 123844"/>
                <a:gd name="connsiteY79" fmla="*/ 3055 h 17779"/>
                <a:gd name="connsiteX80" fmla="*/ 62400 w 123844"/>
                <a:gd name="connsiteY80" fmla="*/ 2179 h 17779"/>
                <a:gd name="connsiteX81" fmla="*/ 58999 w 123844"/>
                <a:gd name="connsiteY81" fmla="*/ 1467 h 17779"/>
                <a:gd name="connsiteX82" fmla="*/ 55598 w 123844"/>
                <a:gd name="connsiteY82" fmla="*/ 896 h 17779"/>
                <a:gd name="connsiteX83" fmla="*/ 52197 w 123844"/>
                <a:gd name="connsiteY83" fmla="*/ 448 h 17779"/>
                <a:gd name="connsiteX84" fmla="*/ 48755 w 123844"/>
                <a:gd name="connsiteY84" fmla="*/ 163 h 17779"/>
                <a:gd name="connsiteX85" fmla="*/ 45273 w 123844"/>
                <a:gd name="connsiteY85" fmla="*/ 21 h 17779"/>
                <a:gd name="connsiteX86" fmla="*/ 41750 w 123844"/>
                <a:gd name="connsiteY86" fmla="*/ 0 h 17779"/>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2421 w 123844"/>
                <a:gd name="connsiteY35" fmla="*/ 15743 h 17474"/>
                <a:gd name="connsiteX36" fmla="*/ 59101 w 123844"/>
                <a:gd name="connsiteY36" fmla="*/ 16476 h 17474"/>
                <a:gd name="connsiteX37" fmla="*/ 65995 w 123844"/>
                <a:gd name="connsiteY37" fmla="*/ 16412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2421 w 123844"/>
                <a:gd name="connsiteY35" fmla="*/ 15743 h 17474"/>
                <a:gd name="connsiteX36" fmla="*/ 59101 w 123844"/>
                <a:gd name="connsiteY36" fmla="*/ 16476 h 17474"/>
                <a:gd name="connsiteX37" fmla="*/ 4223 w 123844"/>
                <a:gd name="connsiteY37" fmla="*/ 14046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2421 w 123844"/>
                <a:gd name="connsiteY35" fmla="*/ 15743 h 17474"/>
                <a:gd name="connsiteX36" fmla="*/ 59101 w 123844"/>
                <a:gd name="connsiteY36" fmla="*/ 16476 h 17474"/>
                <a:gd name="connsiteX37" fmla="*/ 5021 w 123844"/>
                <a:gd name="connsiteY37" fmla="*/ 10766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2421 w 123844"/>
                <a:gd name="connsiteY35" fmla="*/ 15743 h 17474"/>
                <a:gd name="connsiteX36" fmla="*/ 56424 w 123844"/>
                <a:gd name="connsiteY36" fmla="*/ 7970 h 17474"/>
                <a:gd name="connsiteX37" fmla="*/ 5021 w 123844"/>
                <a:gd name="connsiteY37" fmla="*/ 10766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2421 w 123844"/>
                <a:gd name="connsiteY35" fmla="*/ 15743 h 17474"/>
                <a:gd name="connsiteX36" fmla="*/ 51467 w 123844"/>
                <a:gd name="connsiteY36" fmla="*/ 17348 h 17474"/>
                <a:gd name="connsiteX37" fmla="*/ 5021 w 123844"/>
                <a:gd name="connsiteY37" fmla="*/ 10766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2421 w 123844"/>
                <a:gd name="connsiteY35" fmla="*/ 15743 h 17474"/>
                <a:gd name="connsiteX36" fmla="*/ 55169 w 123844"/>
                <a:gd name="connsiteY36" fmla="*/ 14145 h 17474"/>
                <a:gd name="connsiteX37" fmla="*/ 5021 w 123844"/>
                <a:gd name="connsiteY37" fmla="*/ 10766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9450 w 123844"/>
                <a:gd name="connsiteY35" fmla="*/ 13973 h 17474"/>
                <a:gd name="connsiteX36" fmla="*/ 55169 w 123844"/>
                <a:gd name="connsiteY36" fmla="*/ 14145 h 17474"/>
                <a:gd name="connsiteX37" fmla="*/ 5021 w 123844"/>
                <a:gd name="connsiteY37" fmla="*/ 10766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9244 w 123844"/>
                <a:gd name="connsiteY34" fmla="*/ 15335 h 17474"/>
                <a:gd name="connsiteX35" fmla="*/ 59450 w 123844"/>
                <a:gd name="connsiteY35" fmla="*/ 13973 h 17474"/>
                <a:gd name="connsiteX36" fmla="*/ 55169 w 123844"/>
                <a:gd name="connsiteY36" fmla="*/ 14145 h 17474"/>
                <a:gd name="connsiteX37" fmla="*/ 68334 w 123844"/>
                <a:gd name="connsiteY37" fmla="*/ 14762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1750 w 123844"/>
                <a:gd name="connsiteY0" fmla="*/ 0 h 17474"/>
                <a:gd name="connsiteX1" fmla="*/ 38165 w 123844"/>
                <a:gd name="connsiteY1" fmla="*/ 102 h 17474"/>
                <a:gd name="connsiteX2" fmla="*/ 34479 w 123844"/>
                <a:gd name="connsiteY2" fmla="*/ 346 h 17474"/>
                <a:gd name="connsiteX3" fmla="*/ 30712 w 123844"/>
                <a:gd name="connsiteY3" fmla="*/ 733 h 17474"/>
                <a:gd name="connsiteX4" fmla="*/ 26822 w 123844"/>
                <a:gd name="connsiteY4" fmla="*/ 1222 h 17474"/>
                <a:gd name="connsiteX5" fmla="*/ 20793 w 123844"/>
                <a:gd name="connsiteY5" fmla="*/ 2179 h 17474"/>
                <a:gd name="connsiteX6" fmla="*/ 12199 w 123844"/>
                <a:gd name="connsiteY6" fmla="*/ 3910 h 17474"/>
                <a:gd name="connsiteX7" fmla="*/ 7637 w 123844"/>
                <a:gd name="connsiteY7" fmla="*/ 4949 h 17474"/>
                <a:gd name="connsiteX8" fmla="*/ 6721 w 123844"/>
                <a:gd name="connsiteY8" fmla="*/ 5193 h 17474"/>
                <a:gd name="connsiteX9" fmla="*/ 5112 w 123844"/>
                <a:gd name="connsiteY9" fmla="*/ 5804 h 17474"/>
                <a:gd name="connsiteX10" fmla="*/ 3707 w 123844"/>
                <a:gd name="connsiteY10" fmla="*/ 6599 h 17474"/>
                <a:gd name="connsiteX11" fmla="*/ 2526 w 123844"/>
                <a:gd name="connsiteY11" fmla="*/ 7515 h 17474"/>
                <a:gd name="connsiteX12" fmla="*/ 1568 w 123844"/>
                <a:gd name="connsiteY12" fmla="*/ 8533 h 17474"/>
                <a:gd name="connsiteX13" fmla="*/ 835 w 123844"/>
                <a:gd name="connsiteY13" fmla="*/ 9592 h 17474"/>
                <a:gd name="connsiteX14" fmla="*/ 326 w 123844"/>
                <a:gd name="connsiteY14" fmla="*/ 10692 h 17474"/>
                <a:gd name="connsiteX15" fmla="*/ 41 w 123844"/>
                <a:gd name="connsiteY15" fmla="*/ 11772 h 17474"/>
                <a:gd name="connsiteX16" fmla="*/ 0 w 123844"/>
                <a:gd name="connsiteY16" fmla="*/ 12831 h 17474"/>
                <a:gd name="connsiteX17" fmla="*/ 163 w 123844"/>
                <a:gd name="connsiteY17" fmla="*/ 13808 h 17474"/>
                <a:gd name="connsiteX18" fmla="*/ 550 w 123844"/>
                <a:gd name="connsiteY18" fmla="*/ 14684 h 17474"/>
                <a:gd name="connsiteX19" fmla="*/ 1161 w 123844"/>
                <a:gd name="connsiteY19" fmla="*/ 15417 h 17474"/>
                <a:gd name="connsiteX20" fmla="*/ 1996 w 123844"/>
                <a:gd name="connsiteY20" fmla="*/ 15967 h 17474"/>
                <a:gd name="connsiteX21" fmla="*/ 3035 w 123844"/>
                <a:gd name="connsiteY21" fmla="*/ 16333 h 17474"/>
                <a:gd name="connsiteX22" fmla="*/ 4318 w 123844"/>
                <a:gd name="connsiteY22" fmla="*/ 16435 h 17474"/>
                <a:gd name="connsiteX23" fmla="*/ 5825 w 123844"/>
                <a:gd name="connsiteY23" fmla="*/ 16293 h 17474"/>
                <a:gd name="connsiteX24" fmla="*/ 6660 w 123844"/>
                <a:gd name="connsiteY24" fmla="*/ 16089 h 17474"/>
                <a:gd name="connsiteX25" fmla="*/ 7230 w 123844"/>
                <a:gd name="connsiteY25" fmla="*/ 15967 h 17474"/>
                <a:gd name="connsiteX26" fmla="*/ 9878 w 123844"/>
                <a:gd name="connsiteY26" fmla="*/ 15621 h 17474"/>
                <a:gd name="connsiteX27" fmla="*/ 14032 w 123844"/>
                <a:gd name="connsiteY27" fmla="*/ 15213 h 17474"/>
                <a:gd name="connsiteX28" fmla="*/ 19388 w 123844"/>
                <a:gd name="connsiteY28" fmla="*/ 14847 h 17474"/>
                <a:gd name="connsiteX29" fmla="*/ 25600 w 123844"/>
                <a:gd name="connsiteY29" fmla="*/ 14541 h 17474"/>
                <a:gd name="connsiteX30" fmla="*/ 32341 w 123844"/>
                <a:gd name="connsiteY30" fmla="*/ 14419 h 17474"/>
                <a:gd name="connsiteX31" fmla="*/ 39245 w 123844"/>
                <a:gd name="connsiteY31" fmla="*/ 14541 h 17474"/>
                <a:gd name="connsiteX32" fmla="*/ 44356 w 123844"/>
                <a:gd name="connsiteY32" fmla="*/ 14826 h 17474"/>
                <a:gd name="connsiteX33" fmla="*/ 47656 w 123844"/>
                <a:gd name="connsiteY33" fmla="*/ 15132 h 17474"/>
                <a:gd name="connsiteX34" fmla="*/ 40719 w 123844"/>
                <a:gd name="connsiteY34" fmla="*/ 14498 h 17474"/>
                <a:gd name="connsiteX35" fmla="*/ 59450 w 123844"/>
                <a:gd name="connsiteY35" fmla="*/ 13973 h 17474"/>
                <a:gd name="connsiteX36" fmla="*/ 55169 w 123844"/>
                <a:gd name="connsiteY36" fmla="*/ 14145 h 17474"/>
                <a:gd name="connsiteX37" fmla="*/ 68334 w 123844"/>
                <a:gd name="connsiteY37" fmla="*/ 14762 h 17474"/>
                <a:gd name="connsiteX38" fmla="*/ 59934 w 123844"/>
                <a:gd name="connsiteY38" fmla="*/ 15219 h 17474"/>
                <a:gd name="connsiteX39" fmla="*/ 81279 w 123844"/>
                <a:gd name="connsiteY39" fmla="*/ 16412 h 17474"/>
                <a:gd name="connsiteX40" fmla="*/ 119636 w 123844"/>
                <a:gd name="connsiteY40" fmla="*/ 15646 h 17474"/>
                <a:gd name="connsiteX41" fmla="*/ 97674 w 123844"/>
                <a:gd name="connsiteY41" fmla="*/ 17474 h 17474"/>
                <a:gd name="connsiteX42" fmla="*/ 106288 w 123844"/>
                <a:gd name="connsiteY42" fmla="*/ 16843 h 17474"/>
                <a:gd name="connsiteX43" fmla="*/ 110708 w 123844"/>
                <a:gd name="connsiteY43" fmla="*/ 16374 h 17474"/>
                <a:gd name="connsiteX44" fmla="*/ 112846 w 123844"/>
                <a:gd name="connsiteY44" fmla="*/ 16109 h 17474"/>
                <a:gd name="connsiteX45" fmla="*/ 116471 w 123844"/>
                <a:gd name="connsiteY45" fmla="*/ 15397 h 17474"/>
                <a:gd name="connsiteX46" fmla="*/ 118630 w 123844"/>
                <a:gd name="connsiteY46" fmla="*/ 14725 h 17474"/>
                <a:gd name="connsiteX47" fmla="*/ 119872 w 123844"/>
                <a:gd name="connsiteY47" fmla="*/ 14256 h 17474"/>
                <a:gd name="connsiteX48" fmla="*/ 120931 w 123844"/>
                <a:gd name="connsiteY48" fmla="*/ 13747 h 17474"/>
                <a:gd name="connsiteX49" fmla="*/ 121807 w 123844"/>
                <a:gd name="connsiteY49" fmla="*/ 13197 h 17474"/>
                <a:gd name="connsiteX50" fmla="*/ 122520 w 123844"/>
                <a:gd name="connsiteY50" fmla="*/ 12647 h 17474"/>
                <a:gd name="connsiteX51" fmla="*/ 123070 w 123844"/>
                <a:gd name="connsiteY51" fmla="*/ 12057 h 17474"/>
                <a:gd name="connsiteX52" fmla="*/ 123477 w 123844"/>
                <a:gd name="connsiteY52" fmla="*/ 11466 h 17474"/>
                <a:gd name="connsiteX53" fmla="*/ 123721 w 123844"/>
                <a:gd name="connsiteY53" fmla="*/ 10875 h 17474"/>
                <a:gd name="connsiteX54" fmla="*/ 123844 w 123844"/>
                <a:gd name="connsiteY54" fmla="*/ 10264 h 17474"/>
                <a:gd name="connsiteX55" fmla="*/ 123823 w 123844"/>
                <a:gd name="connsiteY55" fmla="*/ 9674 h 17474"/>
                <a:gd name="connsiteX56" fmla="*/ 123660 w 123844"/>
                <a:gd name="connsiteY56" fmla="*/ 9083 h 17474"/>
                <a:gd name="connsiteX57" fmla="*/ 123395 w 123844"/>
                <a:gd name="connsiteY57" fmla="*/ 8513 h 17474"/>
                <a:gd name="connsiteX58" fmla="*/ 122785 w 123844"/>
                <a:gd name="connsiteY58" fmla="*/ 7658 h 17474"/>
                <a:gd name="connsiteX59" fmla="*/ 121583 w 123844"/>
                <a:gd name="connsiteY59" fmla="*/ 6639 h 17474"/>
                <a:gd name="connsiteX60" fmla="*/ 120015 w 123844"/>
                <a:gd name="connsiteY60" fmla="*/ 5743 h 17474"/>
                <a:gd name="connsiteX61" fmla="*/ 118100 w 123844"/>
                <a:gd name="connsiteY61" fmla="*/ 5010 h 17474"/>
                <a:gd name="connsiteX62" fmla="*/ 115921 w 123844"/>
                <a:gd name="connsiteY62" fmla="*/ 4501 h 17474"/>
                <a:gd name="connsiteX63" fmla="*/ 113518 w 123844"/>
                <a:gd name="connsiteY63" fmla="*/ 4236 h 17474"/>
                <a:gd name="connsiteX64" fmla="*/ 110952 w 123844"/>
                <a:gd name="connsiteY64" fmla="*/ 4277 h 17474"/>
                <a:gd name="connsiteX65" fmla="*/ 108243 w 123844"/>
                <a:gd name="connsiteY65" fmla="*/ 4623 h 17474"/>
                <a:gd name="connsiteX66" fmla="*/ 106859 w 123844"/>
                <a:gd name="connsiteY66" fmla="*/ 4949 h 17474"/>
                <a:gd name="connsiteX67" fmla="*/ 105942 w 123844"/>
                <a:gd name="connsiteY67" fmla="*/ 5173 h 17474"/>
                <a:gd name="connsiteX68" fmla="*/ 103213 w 123844"/>
                <a:gd name="connsiteY68" fmla="*/ 5703 h 17474"/>
                <a:gd name="connsiteX69" fmla="*/ 99527 w 123844"/>
                <a:gd name="connsiteY69" fmla="*/ 6232 h 17474"/>
                <a:gd name="connsiteX70" fmla="*/ 95006 w 123844"/>
                <a:gd name="connsiteY70" fmla="*/ 6619 h 17474"/>
                <a:gd name="connsiteX71" fmla="*/ 89772 w 123844"/>
                <a:gd name="connsiteY71" fmla="*/ 6762 h 17474"/>
                <a:gd name="connsiteX72" fmla="*/ 85434 w 123844"/>
                <a:gd name="connsiteY72" fmla="*/ 6619 h 17474"/>
                <a:gd name="connsiteX73" fmla="*/ 82379 w 123844"/>
                <a:gd name="connsiteY73" fmla="*/ 6395 h 17474"/>
                <a:gd name="connsiteX74" fmla="*/ 79222 w 123844"/>
                <a:gd name="connsiteY74" fmla="*/ 6028 h 17474"/>
                <a:gd name="connsiteX75" fmla="*/ 75984 w 123844"/>
                <a:gd name="connsiteY75" fmla="*/ 5540 h 17474"/>
                <a:gd name="connsiteX76" fmla="*/ 72644 w 123844"/>
                <a:gd name="connsiteY76" fmla="*/ 4868 h 17474"/>
                <a:gd name="connsiteX77" fmla="*/ 69264 w 123844"/>
                <a:gd name="connsiteY77" fmla="*/ 4053 h 17474"/>
                <a:gd name="connsiteX78" fmla="*/ 67533 w 123844"/>
                <a:gd name="connsiteY78" fmla="*/ 3544 h 17474"/>
                <a:gd name="connsiteX79" fmla="*/ 65822 w 123844"/>
                <a:gd name="connsiteY79" fmla="*/ 3055 h 17474"/>
                <a:gd name="connsiteX80" fmla="*/ 62400 w 123844"/>
                <a:gd name="connsiteY80" fmla="*/ 2179 h 17474"/>
                <a:gd name="connsiteX81" fmla="*/ 58999 w 123844"/>
                <a:gd name="connsiteY81" fmla="*/ 1467 h 17474"/>
                <a:gd name="connsiteX82" fmla="*/ 55598 w 123844"/>
                <a:gd name="connsiteY82" fmla="*/ 896 h 17474"/>
                <a:gd name="connsiteX83" fmla="*/ 52197 w 123844"/>
                <a:gd name="connsiteY83" fmla="*/ 448 h 17474"/>
                <a:gd name="connsiteX84" fmla="*/ 48755 w 123844"/>
                <a:gd name="connsiteY84" fmla="*/ 163 h 17474"/>
                <a:gd name="connsiteX85" fmla="*/ 45273 w 123844"/>
                <a:gd name="connsiteY85" fmla="*/ 21 h 17474"/>
                <a:gd name="connsiteX86" fmla="*/ 41750 w 123844"/>
                <a:gd name="connsiteY86" fmla="*/ 0 h 17474"/>
                <a:gd name="connsiteX0" fmla="*/ 45778 w 127872"/>
                <a:gd name="connsiteY0" fmla="*/ 0 h 17474"/>
                <a:gd name="connsiteX1" fmla="*/ 42193 w 127872"/>
                <a:gd name="connsiteY1" fmla="*/ 102 h 17474"/>
                <a:gd name="connsiteX2" fmla="*/ 38507 w 127872"/>
                <a:gd name="connsiteY2" fmla="*/ 346 h 17474"/>
                <a:gd name="connsiteX3" fmla="*/ 34740 w 127872"/>
                <a:gd name="connsiteY3" fmla="*/ 733 h 17474"/>
                <a:gd name="connsiteX4" fmla="*/ 30850 w 127872"/>
                <a:gd name="connsiteY4" fmla="*/ 1222 h 17474"/>
                <a:gd name="connsiteX5" fmla="*/ 24821 w 127872"/>
                <a:gd name="connsiteY5" fmla="*/ 2179 h 17474"/>
                <a:gd name="connsiteX6" fmla="*/ 16227 w 127872"/>
                <a:gd name="connsiteY6" fmla="*/ 3910 h 17474"/>
                <a:gd name="connsiteX7" fmla="*/ 11665 w 127872"/>
                <a:gd name="connsiteY7" fmla="*/ 4949 h 17474"/>
                <a:gd name="connsiteX8" fmla="*/ 10749 w 127872"/>
                <a:gd name="connsiteY8" fmla="*/ 5193 h 17474"/>
                <a:gd name="connsiteX9" fmla="*/ 9140 w 127872"/>
                <a:gd name="connsiteY9" fmla="*/ 5804 h 17474"/>
                <a:gd name="connsiteX10" fmla="*/ 7735 w 127872"/>
                <a:gd name="connsiteY10" fmla="*/ 6599 h 17474"/>
                <a:gd name="connsiteX11" fmla="*/ 6554 w 127872"/>
                <a:gd name="connsiteY11" fmla="*/ 7515 h 17474"/>
                <a:gd name="connsiteX12" fmla="*/ 5596 w 127872"/>
                <a:gd name="connsiteY12" fmla="*/ 8533 h 17474"/>
                <a:gd name="connsiteX13" fmla="*/ 4863 w 127872"/>
                <a:gd name="connsiteY13" fmla="*/ 9592 h 17474"/>
                <a:gd name="connsiteX14" fmla="*/ 4354 w 127872"/>
                <a:gd name="connsiteY14" fmla="*/ 10692 h 17474"/>
                <a:gd name="connsiteX15" fmla="*/ 14 w 127872"/>
                <a:gd name="connsiteY15" fmla="*/ 9953 h 17474"/>
                <a:gd name="connsiteX16" fmla="*/ 4028 w 127872"/>
                <a:gd name="connsiteY16" fmla="*/ 12831 h 17474"/>
                <a:gd name="connsiteX17" fmla="*/ 4191 w 127872"/>
                <a:gd name="connsiteY17" fmla="*/ 13808 h 17474"/>
                <a:gd name="connsiteX18" fmla="*/ 4578 w 127872"/>
                <a:gd name="connsiteY18" fmla="*/ 14684 h 17474"/>
                <a:gd name="connsiteX19" fmla="*/ 5189 w 127872"/>
                <a:gd name="connsiteY19" fmla="*/ 15417 h 17474"/>
                <a:gd name="connsiteX20" fmla="*/ 6024 w 127872"/>
                <a:gd name="connsiteY20" fmla="*/ 15967 h 17474"/>
                <a:gd name="connsiteX21" fmla="*/ 7063 w 127872"/>
                <a:gd name="connsiteY21" fmla="*/ 16333 h 17474"/>
                <a:gd name="connsiteX22" fmla="*/ 8346 w 127872"/>
                <a:gd name="connsiteY22" fmla="*/ 16435 h 17474"/>
                <a:gd name="connsiteX23" fmla="*/ 9853 w 127872"/>
                <a:gd name="connsiteY23" fmla="*/ 16293 h 17474"/>
                <a:gd name="connsiteX24" fmla="*/ 10688 w 127872"/>
                <a:gd name="connsiteY24" fmla="*/ 16089 h 17474"/>
                <a:gd name="connsiteX25" fmla="*/ 11258 w 127872"/>
                <a:gd name="connsiteY25" fmla="*/ 15967 h 17474"/>
                <a:gd name="connsiteX26" fmla="*/ 13906 w 127872"/>
                <a:gd name="connsiteY26" fmla="*/ 15621 h 17474"/>
                <a:gd name="connsiteX27" fmla="*/ 18060 w 127872"/>
                <a:gd name="connsiteY27" fmla="*/ 15213 h 17474"/>
                <a:gd name="connsiteX28" fmla="*/ 23416 w 127872"/>
                <a:gd name="connsiteY28" fmla="*/ 14847 h 17474"/>
                <a:gd name="connsiteX29" fmla="*/ 29628 w 127872"/>
                <a:gd name="connsiteY29" fmla="*/ 14541 h 17474"/>
                <a:gd name="connsiteX30" fmla="*/ 36369 w 127872"/>
                <a:gd name="connsiteY30" fmla="*/ 14419 h 17474"/>
                <a:gd name="connsiteX31" fmla="*/ 43273 w 127872"/>
                <a:gd name="connsiteY31" fmla="*/ 14541 h 17474"/>
                <a:gd name="connsiteX32" fmla="*/ 48384 w 127872"/>
                <a:gd name="connsiteY32" fmla="*/ 14826 h 17474"/>
                <a:gd name="connsiteX33" fmla="*/ 51684 w 127872"/>
                <a:gd name="connsiteY33" fmla="*/ 15132 h 17474"/>
                <a:gd name="connsiteX34" fmla="*/ 44747 w 127872"/>
                <a:gd name="connsiteY34" fmla="*/ 14498 h 17474"/>
                <a:gd name="connsiteX35" fmla="*/ 63478 w 127872"/>
                <a:gd name="connsiteY35" fmla="*/ 13973 h 17474"/>
                <a:gd name="connsiteX36" fmla="*/ 59197 w 127872"/>
                <a:gd name="connsiteY36" fmla="*/ 14145 h 17474"/>
                <a:gd name="connsiteX37" fmla="*/ 72362 w 127872"/>
                <a:gd name="connsiteY37" fmla="*/ 14762 h 17474"/>
                <a:gd name="connsiteX38" fmla="*/ 63962 w 127872"/>
                <a:gd name="connsiteY38" fmla="*/ 15219 h 17474"/>
                <a:gd name="connsiteX39" fmla="*/ 85307 w 127872"/>
                <a:gd name="connsiteY39" fmla="*/ 16412 h 17474"/>
                <a:gd name="connsiteX40" fmla="*/ 123664 w 127872"/>
                <a:gd name="connsiteY40" fmla="*/ 15646 h 17474"/>
                <a:gd name="connsiteX41" fmla="*/ 101702 w 127872"/>
                <a:gd name="connsiteY41" fmla="*/ 17474 h 17474"/>
                <a:gd name="connsiteX42" fmla="*/ 110316 w 127872"/>
                <a:gd name="connsiteY42" fmla="*/ 16843 h 17474"/>
                <a:gd name="connsiteX43" fmla="*/ 114736 w 127872"/>
                <a:gd name="connsiteY43" fmla="*/ 16374 h 17474"/>
                <a:gd name="connsiteX44" fmla="*/ 116874 w 127872"/>
                <a:gd name="connsiteY44" fmla="*/ 16109 h 17474"/>
                <a:gd name="connsiteX45" fmla="*/ 120499 w 127872"/>
                <a:gd name="connsiteY45" fmla="*/ 15397 h 17474"/>
                <a:gd name="connsiteX46" fmla="*/ 122658 w 127872"/>
                <a:gd name="connsiteY46" fmla="*/ 14725 h 17474"/>
                <a:gd name="connsiteX47" fmla="*/ 123900 w 127872"/>
                <a:gd name="connsiteY47" fmla="*/ 14256 h 17474"/>
                <a:gd name="connsiteX48" fmla="*/ 124959 w 127872"/>
                <a:gd name="connsiteY48" fmla="*/ 13747 h 17474"/>
                <a:gd name="connsiteX49" fmla="*/ 125835 w 127872"/>
                <a:gd name="connsiteY49" fmla="*/ 13197 h 17474"/>
                <a:gd name="connsiteX50" fmla="*/ 126548 w 127872"/>
                <a:gd name="connsiteY50" fmla="*/ 12647 h 17474"/>
                <a:gd name="connsiteX51" fmla="*/ 127098 w 127872"/>
                <a:gd name="connsiteY51" fmla="*/ 12057 h 17474"/>
                <a:gd name="connsiteX52" fmla="*/ 127505 w 127872"/>
                <a:gd name="connsiteY52" fmla="*/ 11466 h 17474"/>
                <a:gd name="connsiteX53" fmla="*/ 127749 w 127872"/>
                <a:gd name="connsiteY53" fmla="*/ 10875 h 17474"/>
                <a:gd name="connsiteX54" fmla="*/ 127872 w 127872"/>
                <a:gd name="connsiteY54" fmla="*/ 10264 h 17474"/>
                <a:gd name="connsiteX55" fmla="*/ 127851 w 127872"/>
                <a:gd name="connsiteY55" fmla="*/ 9674 h 17474"/>
                <a:gd name="connsiteX56" fmla="*/ 127688 w 127872"/>
                <a:gd name="connsiteY56" fmla="*/ 9083 h 17474"/>
                <a:gd name="connsiteX57" fmla="*/ 127423 w 127872"/>
                <a:gd name="connsiteY57" fmla="*/ 8513 h 17474"/>
                <a:gd name="connsiteX58" fmla="*/ 126813 w 127872"/>
                <a:gd name="connsiteY58" fmla="*/ 7658 h 17474"/>
                <a:gd name="connsiteX59" fmla="*/ 125611 w 127872"/>
                <a:gd name="connsiteY59" fmla="*/ 6639 h 17474"/>
                <a:gd name="connsiteX60" fmla="*/ 124043 w 127872"/>
                <a:gd name="connsiteY60" fmla="*/ 5743 h 17474"/>
                <a:gd name="connsiteX61" fmla="*/ 122128 w 127872"/>
                <a:gd name="connsiteY61" fmla="*/ 5010 h 17474"/>
                <a:gd name="connsiteX62" fmla="*/ 119949 w 127872"/>
                <a:gd name="connsiteY62" fmla="*/ 4501 h 17474"/>
                <a:gd name="connsiteX63" fmla="*/ 117546 w 127872"/>
                <a:gd name="connsiteY63" fmla="*/ 4236 h 17474"/>
                <a:gd name="connsiteX64" fmla="*/ 114980 w 127872"/>
                <a:gd name="connsiteY64" fmla="*/ 4277 h 17474"/>
                <a:gd name="connsiteX65" fmla="*/ 112271 w 127872"/>
                <a:gd name="connsiteY65" fmla="*/ 4623 h 17474"/>
                <a:gd name="connsiteX66" fmla="*/ 110887 w 127872"/>
                <a:gd name="connsiteY66" fmla="*/ 4949 h 17474"/>
                <a:gd name="connsiteX67" fmla="*/ 109970 w 127872"/>
                <a:gd name="connsiteY67" fmla="*/ 5173 h 17474"/>
                <a:gd name="connsiteX68" fmla="*/ 107241 w 127872"/>
                <a:gd name="connsiteY68" fmla="*/ 5703 h 17474"/>
                <a:gd name="connsiteX69" fmla="*/ 103555 w 127872"/>
                <a:gd name="connsiteY69" fmla="*/ 6232 h 17474"/>
                <a:gd name="connsiteX70" fmla="*/ 99034 w 127872"/>
                <a:gd name="connsiteY70" fmla="*/ 6619 h 17474"/>
                <a:gd name="connsiteX71" fmla="*/ 93800 w 127872"/>
                <a:gd name="connsiteY71" fmla="*/ 6762 h 17474"/>
                <a:gd name="connsiteX72" fmla="*/ 89462 w 127872"/>
                <a:gd name="connsiteY72" fmla="*/ 6619 h 17474"/>
                <a:gd name="connsiteX73" fmla="*/ 86407 w 127872"/>
                <a:gd name="connsiteY73" fmla="*/ 6395 h 17474"/>
                <a:gd name="connsiteX74" fmla="*/ 83250 w 127872"/>
                <a:gd name="connsiteY74" fmla="*/ 6028 h 17474"/>
                <a:gd name="connsiteX75" fmla="*/ 80012 w 127872"/>
                <a:gd name="connsiteY75" fmla="*/ 5540 h 17474"/>
                <a:gd name="connsiteX76" fmla="*/ 76672 w 127872"/>
                <a:gd name="connsiteY76" fmla="*/ 4868 h 17474"/>
                <a:gd name="connsiteX77" fmla="*/ 73292 w 127872"/>
                <a:gd name="connsiteY77" fmla="*/ 4053 h 17474"/>
                <a:gd name="connsiteX78" fmla="*/ 71561 w 127872"/>
                <a:gd name="connsiteY78" fmla="*/ 3544 h 17474"/>
                <a:gd name="connsiteX79" fmla="*/ 69850 w 127872"/>
                <a:gd name="connsiteY79" fmla="*/ 3055 h 17474"/>
                <a:gd name="connsiteX80" fmla="*/ 66428 w 127872"/>
                <a:gd name="connsiteY80" fmla="*/ 2179 h 17474"/>
                <a:gd name="connsiteX81" fmla="*/ 63027 w 127872"/>
                <a:gd name="connsiteY81" fmla="*/ 1467 h 17474"/>
                <a:gd name="connsiteX82" fmla="*/ 59626 w 127872"/>
                <a:gd name="connsiteY82" fmla="*/ 896 h 17474"/>
                <a:gd name="connsiteX83" fmla="*/ 56225 w 127872"/>
                <a:gd name="connsiteY83" fmla="*/ 448 h 17474"/>
                <a:gd name="connsiteX84" fmla="*/ 52783 w 127872"/>
                <a:gd name="connsiteY84" fmla="*/ 163 h 17474"/>
                <a:gd name="connsiteX85" fmla="*/ 49301 w 127872"/>
                <a:gd name="connsiteY85" fmla="*/ 21 h 17474"/>
                <a:gd name="connsiteX86" fmla="*/ 45778 w 127872"/>
                <a:gd name="connsiteY86" fmla="*/ 0 h 17474"/>
                <a:gd name="connsiteX0" fmla="*/ 45778 w 127872"/>
                <a:gd name="connsiteY0" fmla="*/ 0 h 17474"/>
                <a:gd name="connsiteX1" fmla="*/ 42193 w 127872"/>
                <a:gd name="connsiteY1" fmla="*/ 102 h 17474"/>
                <a:gd name="connsiteX2" fmla="*/ 38507 w 127872"/>
                <a:gd name="connsiteY2" fmla="*/ 346 h 17474"/>
                <a:gd name="connsiteX3" fmla="*/ 34740 w 127872"/>
                <a:gd name="connsiteY3" fmla="*/ 733 h 17474"/>
                <a:gd name="connsiteX4" fmla="*/ 30850 w 127872"/>
                <a:gd name="connsiteY4" fmla="*/ 1222 h 17474"/>
                <a:gd name="connsiteX5" fmla="*/ 24821 w 127872"/>
                <a:gd name="connsiteY5" fmla="*/ 2179 h 17474"/>
                <a:gd name="connsiteX6" fmla="*/ 16227 w 127872"/>
                <a:gd name="connsiteY6" fmla="*/ 3910 h 17474"/>
                <a:gd name="connsiteX7" fmla="*/ 11665 w 127872"/>
                <a:gd name="connsiteY7" fmla="*/ 4949 h 17474"/>
                <a:gd name="connsiteX8" fmla="*/ 10749 w 127872"/>
                <a:gd name="connsiteY8" fmla="*/ 5193 h 17474"/>
                <a:gd name="connsiteX9" fmla="*/ 9140 w 127872"/>
                <a:gd name="connsiteY9" fmla="*/ 5804 h 17474"/>
                <a:gd name="connsiteX10" fmla="*/ 7735 w 127872"/>
                <a:gd name="connsiteY10" fmla="*/ 6599 h 17474"/>
                <a:gd name="connsiteX11" fmla="*/ 6554 w 127872"/>
                <a:gd name="connsiteY11" fmla="*/ 7515 h 17474"/>
                <a:gd name="connsiteX12" fmla="*/ 5596 w 127872"/>
                <a:gd name="connsiteY12" fmla="*/ 8533 h 17474"/>
                <a:gd name="connsiteX13" fmla="*/ 4863 w 127872"/>
                <a:gd name="connsiteY13" fmla="*/ 9592 h 17474"/>
                <a:gd name="connsiteX14" fmla="*/ 121 w 127872"/>
                <a:gd name="connsiteY14" fmla="*/ 7646 h 17474"/>
                <a:gd name="connsiteX15" fmla="*/ 14 w 127872"/>
                <a:gd name="connsiteY15" fmla="*/ 9953 h 17474"/>
                <a:gd name="connsiteX16" fmla="*/ 4028 w 127872"/>
                <a:gd name="connsiteY16" fmla="*/ 12831 h 17474"/>
                <a:gd name="connsiteX17" fmla="*/ 4191 w 127872"/>
                <a:gd name="connsiteY17" fmla="*/ 13808 h 17474"/>
                <a:gd name="connsiteX18" fmla="*/ 4578 w 127872"/>
                <a:gd name="connsiteY18" fmla="*/ 14684 h 17474"/>
                <a:gd name="connsiteX19" fmla="*/ 5189 w 127872"/>
                <a:gd name="connsiteY19" fmla="*/ 15417 h 17474"/>
                <a:gd name="connsiteX20" fmla="*/ 6024 w 127872"/>
                <a:gd name="connsiteY20" fmla="*/ 15967 h 17474"/>
                <a:gd name="connsiteX21" fmla="*/ 7063 w 127872"/>
                <a:gd name="connsiteY21" fmla="*/ 16333 h 17474"/>
                <a:gd name="connsiteX22" fmla="*/ 8346 w 127872"/>
                <a:gd name="connsiteY22" fmla="*/ 16435 h 17474"/>
                <a:gd name="connsiteX23" fmla="*/ 9853 w 127872"/>
                <a:gd name="connsiteY23" fmla="*/ 16293 h 17474"/>
                <a:gd name="connsiteX24" fmla="*/ 10688 w 127872"/>
                <a:gd name="connsiteY24" fmla="*/ 16089 h 17474"/>
                <a:gd name="connsiteX25" fmla="*/ 11258 w 127872"/>
                <a:gd name="connsiteY25" fmla="*/ 15967 h 17474"/>
                <a:gd name="connsiteX26" fmla="*/ 13906 w 127872"/>
                <a:gd name="connsiteY26" fmla="*/ 15621 h 17474"/>
                <a:gd name="connsiteX27" fmla="*/ 18060 w 127872"/>
                <a:gd name="connsiteY27" fmla="*/ 15213 h 17474"/>
                <a:gd name="connsiteX28" fmla="*/ 23416 w 127872"/>
                <a:gd name="connsiteY28" fmla="*/ 14847 h 17474"/>
                <a:gd name="connsiteX29" fmla="*/ 29628 w 127872"/>
                <a:gd name="connsiteY29" fmla="*/ 14541 h 17474"/>
                <a:gd name="connsiteX30" fmla="*/ 36369 w 127872"/>
                <a:gd name="connsiteY30" fmla="*/ 14419 h 17474"/>
                <a:gd name="connsiteX31" fmla="*/ 43273 w 127872"/>
                <a:gd name="connsiteY31" fmla="*/ 14541 h 17474"/>
                <a:gd name="connsiteX32" fmla="*/ 48384 w 127872"/>
                <a:gd name="connsiteY32" fmla="*/ 14826 h 17474"/>
                <a:gd name="connsiteX33" fmla="*/ 51684 w 127872"/>
                <a:gd name="connsiteY33" fmla="*/ 15132 h 17474"/>
                <a:gd name="connsiteX34" fmla="*/ 44747 w 127872"/>
                <a:gd name="connsiteY34" fmla="*/ 14498 h 17474"/>
                <a:gd name="connsiteX35" fmla="*/ 63478 w 127872"/>
                <a:gd name="connsiteY35" fmla="*/ 13973 h 17474"/>
                <a:gd name="connsiteX36" fmla="*/ 59197 w 127872"/>
                <a:gd name="connsiteY36" fmla="*/ 14145 h 17474"/>
                <a:gd name="connsiteX37" fmla="*/ 72362 w 127872"/>
                <a:gd name="connsiteY37" fmla="*/ 14762 h 17474"/>
                <a:gd name="connsiteX38" fmla="*/ 63962 w 127872"/>
                <a:gd name="connsiteY38" fmla="*/ 15219 h 17474"/>
                <a:gd name="connsiteX39" fmla="*/ 85307 w 127872"/>
                <a:gd name="connsiteY39" fmla="*/ 16412 h 17474"/>
                <a:gd name="connsiteX40" fmla="*/ 123664 w 127872"/>
                <a:gd name="connsiteY40" fmla="*/ 15646 h 17474"/>
                <a:gd name="connsiteX41" fmla="*/ 101702 w 127872"/>
                <a:gd name="connsiteY41" fmla="*/ 17474 h 17474"/>
                <a:gd name="connsiteX42" fmla="*/ 110316 w 127872"/>
                <a:gd name="connsiteY42" fmla="*/ 16843 h 17474"/>
                <a:gd name="connsiteX43" fmla="*/ 114736 w 127872"/>
                <a:gd name="connsiteY43" fmla="*/ 16374 h 17474"/>
                <a:gd name="connsiteX44" fmla="*/ 116874 w 127872"/>
                <a:gd name="connsiteY44" fmla="*/ 16109 h 17474"/>
                <a:gd name="connsiteX45" fmla="*/ 120499 w 127872"/>
                <a:gd name="connsiteY45" fmla="*/ 15397 h 17474"/>
                <a:gd name="connsiteX46" fmla="*/ 122658 w 127872"/>
                <a:gd name="connsiteY46" fmla="*/ 14725 h 17474"/>
                <a:gd name="connsiteX47" fmla="*/ 123900 w 127872"/>
                <a:gd name="connsiteY47" fmla="*/ 14256 h 17474"/>
                <a:gd name="connsiteX48" fmla="*/ 124959 w 127872"/>
                <a:gd name="connsiteY48" fmla="*/ 13747 h 17474"/>
                <a:gd name="connsiteX49" fmla="*/ 125835 w 127872"/>
                <a:gd name="connsiteY49" fmla="*/ 13197 h 17474"/>
                <a:gd name="connsiteX50" fmla="*/ 126548 w 127872"/>
                <a:gd name="connsiteY50" fmla="*/ 12647 h 17474"/>
                <a:gd name="connsiteX51" fmla="*/ 127098 w 127872"/>
                <a:gd name="connsiteY51" fmla="*/ 12057 h 17474"/>
                <a:gd name="connsiteX52" fmla="*/ 127505 w 127872"/>
                <a:gd name="connsiteY52" fmla="*/ 11466 h 17474"/>
                <a:gd name="connsiteX53" fmla="*/ 127749 w 127872"/>
                <a:gd name="connsiteY53" fmla="*/ 10875 h 17474"/>
                <a:gd name="connsiteX54" fmla="*/ 127872 w 127872"/>
                <a:gd name="connsiteY54" fmla="*/ 10264 h 17474"/>
                <a:gd name="connsiteX55" fmla="*/ 127851 w 127872"/>
                <a:gd name="connsiteY55" fmla="*/ 9674 h 17474"/>
                <a:gd name="connsiteX56" fmla="*/ 127688 w 127872"/>
                <a:gd name="connsiteY56" fmla="*/ 9083 h 17474"/>
                <a:gd name="connsiteX57" fmla="*/ 127423 w 127872"/>
                <a:gd name="connsiteY57" fmla="*/ 8513 h 17474"/>
                <a:gd name="connsiteX58" fmla="*/ 126813 w 127872"/>
                <a:gd name="connsiteY58" fmla="*/ 7658 h 17474"/>
                <a:gd name="connsiteX59" fmla="*/ 125611 w 127872"/>
                <a:gd name="connsiteY59" fmla="*/ 6639 h 17474"/>
                <a:gd name="connsiteX60" fmla="*/ 124043 w 127872"/>
                <a:gd name="connsiteY60" fmla="*/ 5743 h 17474"/>
                <a:gd name="connsiteX61" fmla="*/ 122128 w 127872"/>
                <a:gd name="connsiteY61" fmla="*/ 5010 h 17474"/>
                <a:gd name="connsiteX62" fmla="*/ 119949 w 127872"/>
                <a:gd name="connsiteY62" fmla="*/ 4501 h 17474"/>
                <a:gd name="connsiteX63" fmla="*/ 117546 w 127872"/>
                <a:gd name="connsiteY63" fmla="*/ 4236 h 17474"/>
                <a:gd name="connsiteX64" fmla="*/ 114980 w 127872"/>
                <a:gd name="connsiteY64" fmla="*/ 4277 h 17474"/>
                <a:gd name="connsiteX65" fmla="*/ 112271 w 127872"/>
                <a:gd name="connsiteY65" fmla="*/ 4623 h 17474"/>
                <a:gd name="connsiteX66" fmla="*/ 110887 w 127872"/>
                <a:gd name="connsiteY66" fmla="*/ 4949 h 17474"/>
                <a:gd name="connsiteX67" fmla="*/ 109970 w 127872"/>
                <a:gd name="connsiteY67" fmla="*/ 5173 h 17474"/>
                <a:gd name="connsiteX68" fmla="*/ 107241 w 127872"/>
                <a:gd name="connsiteY68" fmla="*/ 5703 h 17474"/>
                <a:gd name="connsiteX69" fmla="*/ 103555 w 127872"/>
                <a:gd name="connsiteY69" fmla="*/ 6232 h 17474"/>
                <a:gd name="connsiteX70" fmla="*/ 99034 w 127872"/>
                <a:gd name="connsiteY70" fmla="*/ 6619 h 17474"/>
                <a:gd name="connsiteX71" fmla="*/ 93800 w 127872"/>
                <a:gd name="connsiteY71" fmla="*/ 6762 h 17474"/>
                <a:gd name="connsiteX72" fmla="*/ 89462 w 127872"/>
                <a:gd name="connsiteY72" fmla="*/ 6619 h 17474"/>
                <a:gd name="connsiteX73" fmla="*/ 86407 w 127872"/>
                <a:gd name="connsiteY73" fmla="*/ 6395 h 17474"/>
                <a:gd name="connsiteX74" fmla="*/ 83250 w 127872"/>
                <a:gd name="connsiteY74" fmla="*/ 6028 h 17474"/>
                <a:gd name="connsiteX75" fmla="*/ 80012 w 127872"/>
                <a:gd name="connsiteY75" fmla="*/ 5540 h 17474"/>
                <a:gd name="connsiteX76" fmla="*/ 76672 w 127872"/>
                <a:gd name="connsiteY76" fmla="*/ 4868 h 17474"/>
                <a:gd name="connsiteX77" fmla="*/ 73292 w 127872"/>
                <a:gd name="connsiteY77" fmla="*/ 4053 h 17474"/>
                <a:gd name="connsiteX78" fmla="*/ 71561 w 127872"/>
                <a:gd name="connsiteY78" fmla="*/ 3544 h 17474"/>
                <a:gd name="connsiteX79" fmla="*/ 69850 w 127872"/>
                <a:gd name="connsiteY79" fmla="*/ 3055 h 17474"/>
                <a:gd name="connsiteX80" fmla="*/ 66428 w 127872"/>
                <a:gd name="connsiteY80" fmla="*/ 2179 h 17474"/>
                <a:gd name="connsiteX81" fmla="*/ 63027 w 127872"/>
                <a:gd name="connsiteY81" fmla="*/ 1467 h 17474"/>
                <a:gd name="connsiteX82" fmla="*/ 59626 w 127872"/>
                <a:gd name="connsiteY82" fmla="*/ 896 h 17474"/>
                <a:gd name="connsiteX83" fmla="*/ 56225 w 127872"/>
                <a:gd name="connsiteY83" fmla="*/ 448 h 17474"/>
                <a:gd name="connsiteX84" fmla="*/ 52783 w 127872"/>
                <a:gd name="connsiteY84" fmla="*/ 163 h 17474"/>
                <a:gd name="connsiteX85" fmla="*/ 49301 w 127872"/>
                <a:gd name="connsiteY85" fmla="*/ 21 h 17474"/>
                <a:gd name="connsiteX86" fmla="*/ 45778 w 127872"/>
                <a:gd name="connsiteY86" fmla="*/ 0 h 17474"/>
                <a:gd name="connsiteX0" fmla="*/ 45778 w 127872"/>
                <a:gd name="connsiteY0" fmla="*/ 0 h 17474"/>
                <a:gd name="connsiteX1" fmla="*/ 42193 w 127872"/>
                <a:gd name="connsiteY1" fmla="*/ 102 h 17474"/>
                <a:gd name="connsiteX2" fmla="*/ 38507 w 127872"/>
                <a:gd name="connsiteY2" fmla="*/ 346 h 17474"/>
                <a:gd name="connsiteX3" fmla="*/ 34740 w 127872"/>
                <a:gd name="connsiteY3" fmla="*/ 733 h 17474"/>
                <a:gd name="connsiteX4" fmla="*/ 30850 w 127872"/>
                <a:gd name="connsiteY4" fmla="*/ 1222 h 17474"/>
                <a:gd name="connsiteX5" fmla="*/ 24821 w 127872"/>
                <a:gd name="connsiteY5" fmla="*/ 2179 h 17474"/>
                <a:gd name="connsiteX6" fmla="*/ 16227 w 127872"/>
                <a:gd name="connsiteY6" fmla="*/ 3910 h 17474"/>
                <a:gd name="connsiteX7" fmla="*/ 11665 w 127872"/>
                <a:gd name="connsiteY7" fmla="*/ 4949 h 17474"/>
                <a:gd name="connsiteX8" fmla="*/ 10749 w 127872"/>
                <a:gd name="connsiteY8" fmla="*/ 5193 h 17474"/>
                <a:gd name="connsiteX9" fmla="*/ 9140 w 127872"/>
                <a:gd name="connsiteY9" fmla="*/ 5804 h 17474"/>
                <a:gd name="connsiteX10" fmla="*/ 7735 w 127872"/>
                <a:gd name="connsiteY10" fmla="*/ 6599 h 17474"/>
                <a:gd name="connsiteX11" fmla="*/ 6554 w 127872"/>
                <a:gd name="connsiteY11" fmla="*/ 7515 h 17474"/>
                <a:gd name="connsiteX12" fmla="*/ 5596 w 127872"/>
                <a:gd name="connsiteY12" fmla="*/ 8533 h 17474"/>
                <a:gd name="connsiteX13" fmla="*/ 223 w 127872"/>
                <a:gd name="connsiteY13" fmla="*/ 5435 h 17474"/>
                <a:gd name="connsiteX14" fmla="*/ 121 w 127872"/>
                <a:gd name="connsiteY14" fmla="*/ 7646 h 17474"/>
                <a:gd name="connsiteX15" fmla="*/ 14 w 127872"/>
                <a:gd name="connsiteY15" fmla="*/ 9953 h 17474"/>
                <a:gd name="connsiteX16" fmla="*/ 4028 w 127872"/>
                <a:gd name="connsiteY16" fmla="*/ 12831 h 17474"/>
                <a:gd name="connsiteX17" fmla="*/ 4191 w 127872"/>
                <a:gd name="connsiteY17" fmla="*/ 13808 h 17474"/>
                <a:gd name="connsiteX18" fmla="*/ 4578 w 127872"/>
                <a:gd name="connsiteY18" fmla="*/ 14684 h 17474"/>
                <a:gd name="connsiteX19" fmla="*/ 5189 w 127872"/>
                <a:gd name="connsiteY19" fmla="*/ 15417 h 17474"/>
                <a:gd name="connsiteX20" fmla="*/ 6024 w 127872"/>
                <a:gd name="connsiteY20" fmla="*/ 15967 h 17474"/>
                <a:gd name="connsiteX21" fmla="*/ 7063 w 127872"/>
                <a:gd name="connsiteY21" fmla="*/ 16333 h 17474"/>
                <a:gd name="connsiteX22" fmla="*/ 8346 w 127872"/>
                <a:gd name="connsiteY22" fmla="*/ 16435 h 17474"/>
                <a:gd name="connsiteX23" fmla="*/ 9853 w 127872"/>
                <a:gd name="connsiteY23" fmla="*/ 16293 h 17474"/>
                <a:gd name="connsiteX24" fmla="*/ 10688 w 127872"/>
                <a:gd name="connsiteY24" fmla="*/ 16089 h 17474"/>
                <a:gd name="connsiteX25" fmla="*/ 11258 w 127872"/>
                <a:gd name="connsiteY25" fmla="*/ 15967 h 17474"/>
                <a:gd name="connsiteX26" fmla="*/ 13906 w 127872"/>
                <a:gd name="connsiteY26" fmla="*/ 15621 h 17474"/>
                <a:gd name="connsiteX27" fmla="*/ 18060 w 127872"/>
                <a:gd name="connsiteY27" fmla="*/ 15213 h 17474"/>
                <a:gd name="connsiteX28" fmla="*/ 23416 w 127872"/>
                <a:gd name="connsiteY28" fmla="*/ 14847 h 17474"/>
                <a:gd name="connsiteX29" fmla="*/ 29628 w 127872"/>
                <a:gd name="connsiteY29" fmla="*/ 14541 h 17474"/>
                <a:gd name="connsiteX30" fmla="*/ 36369 w 127872"/>
                <a:gd name="connsiteY30" fmla="*/ 14419 h 17474"/>
                <a:gd name="connsiteX31" fmla="*/ 43273 w 127872"/>
                <a:gd name="connsiteY31" fmla="*/ 14541 h 17474"/>
                <a:gd name="connsiteX32" fmla="*/ 48384 w 127872"/>
                <a:gd name="connsiteY32" fmla="*/ 14826 h 17474"/>
                <a:gd name="connsiteX33" fmla="*/ 51684 w 127872"/>
                <a:gd name="connsiteY33" fmla="*/ 15132 h 17474"/>
                <a:gd name="connsiteX34" fmla="*/ 44747 w 127872"/>
                <a:gd name="connsiteY34" fmla="*/ 14498 h 17474"/>
                <a:gd name="connsiteX35" fmla="*/ 63478 w 127872"/>
                <a:gd name="connsiteY35" fmla="*/ 13973 h 17474"/>
                <a:gd name="connsiteX36" fmla="*/ 59197 w 127872"/>
                <a:gd name="connsiteY36" fmla="*/ 14145 h 17474"/>
                <a:gd name="connsiteX37" fmla="*/ 72362 w 127872"/>
                <a:gd name="connsiteY37" fmla="*/ 14762 h 17474"/>
                <a:gd name="connsiteX38" fmla="*/ 63962 w 127872"/>
                <a:gd name="connsiteY38" fmla="*/ 15219 h 17474"/>
                <a:gd name="connsiteX39" fmla="*/ 85307 w 127872"/>
                <a:gd name="connsiteY39" fmla="*/ 16412 h 17474"/>
                <a:gd name="connsiteX40" fmla="*/ 123664 w 127872"/>
                <a:gd name="connsiteY40" fmla="*/ 15646 h 17474"/>
                <a:gd name="connsiteX41" fmla="*/ 101702 w 127872"/>
                <a:gd name="connsiteY41" fmla="*/ 17474 h 17474"/>
                <a:gd name="connsiteX42" fmla="*/ 110316 w 127872"/>
                <a:gd name="connsiteY42" fmla="*/ 16843 h 17474"/>
                <a:gd name="connsiteX43" fmla="*/ 114736 w 127872"/>
                <a:gd name="connsiteY43" fmla="*/ 16374 h 17474"/>
                <a:gd name="connsiteX44" fmla="*/ 116874 w 127872"/>
                <a:gd name="connsiteY44" fmla="*/ 16109 h 17474"/>
                <a:gd name="connsiteX45" fmla="*/ 120499 w 127872"/>
                <a:gd name="connsiteY45" fmla="*/ 15397 h 17474"/>
                <a:gd name="connsiteX46" fmla="*/ 122658 w 127872"/>
                <a:gd name="connsiteY46" fmla="*/ 14725 h 17474"/>
                <a:gd name="connsiteX47" fmla="*/ 123900 w 127872"/>
                <a:gd name="connsiteY47" fmla="*/ 14256 h 17474"/>
                <a:gd name="connsiteX48" fmla="*/ 124959 w 127872"/>
                <a:gd name="connsiteY48" fmla="*/ 13747 h 17474"/>
                <a:gd name="connsiteX49" fmla="*/ 125835 w 127872"/>
                <a:gd name="connsiteY49" fmla="*/ 13197 h 17474"/>
                <a:gd name="connsiteX50" fmla="*/ 126548 w 127872"/>
                <a:gd name="connsiteY50" fmla="*/ 12647 h 17474"/>
                <a:gd name="connsiteX51" fmla="*/ 127098 w 127872"/>
                <a:gd name="connsiteY51" fmla="*/ 12057 h 17474"/>
                <a:gd name="connsiteX52" fmla="*/ 127505 w 127872"/>
                <a:gd name="connsiteY52" fmla="*/ 11466 h 17474"/>
                <a:gd name="connsiteX53" fmla="*/ 127749 w 127872"/>
                <a:gd name="connsiteY53" fmla="*/ 10875 h 17474"/>
                <a:gd name="connsiteX54" fmla="*/ 127872 w 127872"/>
                <a:gd name="connsiteY54" fmla="*/ 10264 h 17474"/>
                <a:gd name="connsiteX55" fmla="*/ 127851 w 127872"/>
                <a:gd name="connsiteY55" fmla="*/ 9674 h 17474"/>
                <a:gd name="connsiteX56" fmla="*/ 127688 w 127872"/>
                <a:gd name="connsiteY56" fmla="*/ 9083 h 17474"/>
                <a:gd name="connsiteX57" fmla="*/ 127423 w 127872"/>
                <a:gd name="connsiteY57" fmla="*/ 8513 h 17474"/>
                <a:gd name="connsiteX58" fmla="*/ 126813 w 127872"/>
                <a:gd name="connsiteY58" fmla="*/ 7658 h 17474"/>
                <a:gd name="connsiteX59" fmla="*/ 125611 w 127872"/>
                <a:gd name="connsiteY59" fmla="*/ 6639 h 17474"/>
                <a:gd name="connsiteX60" fmla="*/ 124043 w 127872"/>
                <a:gd name="connsiteY60" fmla="*/ 5743 h 17474"/>
                <a:gd name="connsiteX61" fmla="*/ 122128 w 127872"/>
                <a:gd name="connsiteY61" fmla="*/ 5010 h 17474"/>
                <a:gd name="connsiteX62" fmla="*/ 119949 w 127872"/>
                <a:gd name="connsiteY62" fmla="*/ 4501 h 17474"/>
                <a:gd name="connsiteX63" fmla="*/ 117546 w 127872"/>
                <a:gd name="connsiteY63" fmla="*/ 4236 h 17474"/>
                <a:gd name="connsiteX64" fmla="*/ 114980 w 127872"/>
                <a:gd name="connsiteY64" fmla="*/ 4277 h 17474"/>
                <a:gd name="connsiteX65" fmla="*/ 112271 w 127872"/>
                <a:gd name="connsiteY65" fmla="*/ 4623 h 17474"/>
                <a:gd name="connsiteX66" fmla="*/ 110887 w 127872"/>
                <a:gd name="connsiteY66" fmla="*/ 4949 h 17474"/>
                <a:gd name="connsiteX67" fmla="*/ 109970 w 127872"/>
                <a:gd name="connsiteY67" fmla="*/ 5173 h 17474"/>
                <a:gd name="connsiteX68" fmla="*/ 107241 w 127872"/>
                <a:gd name="connsiteY68" fmla="*/ 5703 h 17474"/>
                <a:gd name="connsiteX69" fmla="*/ 103555 w 127872"/>
                <a:gd name="connsiteY69" fmla="*/ 6232 h 17474"/>
                <a:gd name="connsiteX70" fmla="*/ 99034 w 127872"/>
                <a:gd name="connsiteY70" fmla="*/ 6619 h 17474"/>
                <a:gd name="connsiteX71" fmla="*/ 93800 w 127872"/>
                <a:gd name="connsiteY71" fmla="*/ 6762 h 17474"/>
                <a:gd name="connsiteX72" fmla="*/ 89462 w 127872"/>
                <a:gd name="connsiteY72" fmla="*/ 6619 h 17474"/>
                <a:gd name="connsiteX73" fmla="*/ 86407 w 127872"/>
                <a:gd name="connsiteY73" fmla="*/ 6395 h 17474"/>
                <a:gd name="connsiteX74" fmla="*/ 83250 w 127872"/>
                <a:gd name="connsiteY74" fmla="*/ 6028 h 17474"/>
                <a:gd name="connsiteX75" fmla="*/ 80012 w 127872"/>
                <a:gd name="connsiteY75" fmla="*/ 5540 h 17474"/>
                <a:gd name="connsiteX76" fmla="*/ 76672 w 127872"/>
                <a:gd name="connsiteY76" fmla="*/ 4868 h 17474"/>
                <a:gd name="connsiteX77" fmla="*/ 73292 w 127872"/>
                <a:gd name="connsiteY77" fmla="*/ 4053 h 17474"/>
                <a:gd name="connsiteX78" fmla="*/ 71561 w 127872"/>
                <a:gd name="connsiteY78" fmla="*/ 3544 h 17474"/>
                <a:gd name="connsiteX79" fmla="*/ 69850 w 127872"/>
                <a:gd name="connsiteY79" fmla="*/ 3055 h 17474"/>
                <a:gd name="connsiteX80" fmla="*/ 66428 w 127872"/>
                <a:gd name="connsiteY80" fmla="*/ 2179 h 17474"/>
                <a:gd name="connsiteX81" fmla="*/ 63027 w 127872"/>
                <a:gd name="connsiteY81" fmla="*/ 1467 h 17474"/>
                <a:gd name="connsiteX82" fmla="*/ 59626 w 127872"/>
                <a:gd name="connsiteY82" fmla="*/ 896 h 17474"/>
                <a:gd name="connsiteX83" fmla="*/ 56225 w 127872"/>
                <a:gd name="connsiteY83" fmla="*/ 448 h 17474"/>
                <a:gd name="connsiteX84" fmla="*/ 52783 w 127872"/>
                <a:gd name="connsiteY84" fmla="*/ 163 h 17474"/>
                <a:gd name="connsiteX85" fmla="*/ 49301 w 127872"/>
                <a:gd name="connsiteY85" fmla="*/ 21 h 17474"/>
                <a:gd name="connsiteX86" fmla="*/ 45778 w 127872"/>
                <a:gd name="connsiteY86" fmla="*/ 0 h 17474"/>
                <a:gd name="connsiteX0" fmla="*/ 45778 w 127872"/>
                <a:gd name="connsiteY0" fmla="*/ 0 h 17474"/>
                <a:gd name="connsiteX1" fmla="*/ 42193 w 127872"/>
                <a:gd name="connsiteY1" fmla="*/ 102 h 17474"/>
                <a:gd name="connsiteX2" fmla="*/ 38507 w 127872"/>
                <a:gd name="connsiteY2" fmla="*/ 346 h 17474"/>
                <a:gd name="connsiteX3" fmla="*/ 34740 w 127872"/>
                <a:gd name="connsiteY3" fmla="*/ 733 h 17474"/>
                <a:gd name="connsiteX4" fmla="*/ 30850 w 127872"/>
                <a:gd name="connsiteY4" fmla="*/ 1222 h 17474"/>
                <a:gd name="connsiteX5" fmla="*/ 24821 w 127872"/>
                <a:gd name="connsiteY5" fmla="*/ 2179 h 17474"/>
                <a:gd name="connsiteX6" fmla="*/ 16227 w 127872"/>
                <a:gd name="connsiteY6" fmla="*/ 3910 h 17474"/>
                <a:gd name="connsiteX7" fmla="*/ 11665 w 127872"/>
                <a:gd name="connsiteY7" fmla="*/ 4949 h 17474"/>
                <a:gd name="connsiteX8" fmla="*/ 10749 w 127872"/>
                <a:gd name="connsiteY8" fmla="*/ 5193 h 17474"/>
                <a:gd name="connsiteX9" fmla="*/ 9140 w 127872"/>
                <a:gd name="connsiteY9" fmla="*/ 5804 h 17474"/>
                <a:gd name="connsiteX10" fmla="*/ 7735 w 127872"/>
                <a:gd name="connsiteY10" fmla="*/ 6599 h 17474"/>
                <a:gd name="connsiteX11" fmla="*/ 6554 w 127872"/>
                <a:gd name="connsiteY11" fmla="*/ 7515 h 17474"/>
                <a:gd name="connsiteX12" fmla="*/ 295 w 127872"/>
                <a:gd name="connsiteY12" fmla="*/ 3869 h 17474"/>
                <a:gd name="connsiteX13" fmla="*/ 223 w 127872"/>
                <a:gd name="connsiteY13" fmla="*/ 5435 h 17474"/>
                <a:gd name="connsiteX14" fmla="*/ 121 w 127872"/>
                <a:gd name="connsiteY14" fmla="*/ 7646 h 17474"/>
                <a:gd name="connsiteX15" fmla="*/ 14 w 127872"/>
                <a:gd name="connsiteY15" fmla="*/ 9953 h 17474"/>
                <a:gd name="connsiteX16" fmla="*/ 4028 w 127872"/>
                <a:gd name="connsiteY16" fmla="*/ 12831 h 17474"/>
                <a:gd name="connsiteX17" fmla="*/ 4191 w 127872"/>
                <a:gd name="connsiteY17" fmla="*/ 13808 h 17474"/>
                <a:gd name="connsiteX18" fmla="*/ 4578 w 127872"/>
                <a:gd name="connsiteY18" fmla="*/ 14684 h 17474"/>
                <a:gd name="connsiteX19" fmla="*/ 5189 w 127872"/>
                <a:gd name="connsiteY19" fmla="*/ 15417 h 17474"/>
                <a:gd name="connsiteX20" fmla="*/ 6024 w 127872"/>
                <a:gd name="connsiteY20" fmla="*/ 15967 h 17474"/>
                <a:gd name="connsiteX21" fmla="*/ 7063 w 127872"/>
                <a:gd name="connsiteY21" fmla="*/ 16333 h 17474"/>
                <a:gd name="connsiteX22" fmla="*/ 8346 w 127872"/>
                <a:gd name="connsiteY22" fmla="*/ 16435 h 17474"/>
                <a:gd name="connsiteX23" fmla="*/ 9853 w 127872"/>
                <a:gd name="connsiteY23" fmla="*/ 16293 h 17474"/>
                <a:gd name="connsiteX24" fmla="*/ 10688 w 127872"/>
                <a:gd name="connsiteY24" fmla="*/ 16089 h 17474"/>
                <a:gd name="connsiteX25" fmla="*/ 11258 w 127872"/>
                <a:gd name="connsiteY25" fmla="*/ 15967 h 17474"/>
                <a:gd name="connsiteX26" fmla="*/ 13906 w 127872"/>
                <a:gd name="connsiteY26" fmla="*/ 15621 h 17474"/>
                <a:gd name="connsiteX27" fmla="*/ 18060 w 127872"/>
                <a:gd name="connsiteY27" fmla="*/ 15213 h 17474"/>
                <a:gd name="connsiteX28" fmla="*/ 23416 w 127872"/>
                <a:gd name="connsiteY28" fmla="*/ 14847 h 17474"/>
                <a:gd name="connsiteX29" fmla="*/ 29628 w 127872"/>
                <a:gd name="connsiteY29" fmla="*/ 14541 h 17474"/>
                <a:gd name="connsiteX30" fmla="*/ 36369 w 127872"/>
                <a:gd name="connsiteY30" fmla="*/ 14419 h 17474"/>
                <a:gd name="connsiteX31" fmla="*/ 43273 w 127872"/>
                <a:gd name="connsiteY31" fmla="*/ 14541 h 17474"/>
                <a:gd name="connsiteX32" fmla="*/ 48384 w 127872"/>
                <a:gd name="connsiteY32" fmla="*/ 14826 h 17474"/>
                <a:gd name="connsiteX33" fmla="*/ 51684 w 127872"/>
                <a:gd name="connsiteY33" fmla="*/ 15132 h 17474"/>
                <a:gd name="connsiteX34" fmla="*/ 44747 w 127872"/>
                <a:gd name="connsiteY34" fmla="*/ 14498 h 17474"/>
                <a:gd name="connsiteX35" fmla="*/ 63478 w 127872"/>
                <a:gd name="connsiteY35" fmla="*/ 13973 h 17474"/>
                <a:gd name="connsiteX36" fmla="*/ 59197 w 127872"/>
                <a:gd name="connsiteY36" fmla="*/ 14145 h 17474"/>
                <a:gd name="connsiteX37" fmla="*/ 72362 w 127872"/>
                <a:gd name="connsiteY37" fmla="*/ 14762 h 17474"/>
                <a:gd name="connsiteX38" fmla="*/ 63962 w 127872"/>
                <a:gd name="connsiteY38" fmla="*/ 15219 h 17474"/>
                <a:gd name="connsiteX39" fmla="*/ 85307 w 127872"/>
                <a:gd name="connsiteY39" fmla="*/ 16412 h 17474"/>
                <a:gd name="connsiteX40" fmla="*/ 123664 w 127872"/>
                <a:gd name="connsiteY40" fmla="*/ 15646 h 17474"/>
                <a:gd name="connsiteX41" fmla="*/ 101702 w 127872"/>
                <a:gd name="connsiteY41" fmla="*/ 17474 h 17474"/>
                <a:gd name="connsiteX42" fmla="*/ 110316 w 127872"/>
                <a:gd name="connsiteY42" fmla="*/ 16843 h 17474"/>
                <a:gd name="connsiteX43" fmla="*/ 114736 w 127872"/>
                <a:gd name="connsiteY43" fmla="*/ 16374 h 17474"/>
                <a:gd name="connsiteX44" fmla="*/ 116874 w 127872"/>
                <a:gd name="connsiteY44" fmla="*/ 16109 h 17474"/>
                <a:gd name="connsiteX45" fmla="*/ 120499 w 127872"/>
                <a:gd name="connsiteY45" fmla="*/ 15397 h 17474"/>
                <a:gd name="connsiteX46" fmla="*/ 122658 w 127872"/>
                <a:gd name="connsiteY46" fmla="*/ 14725 h 17474"/>
                <a:gd name="connsiteX47" fmla="*/ 123900 w 127872"/>
                <a:gd name="connsiteY47" fmla="*/ 14256 h 17474"/>
                <a:gd name="connsiteX48" fmla="*/ 124959 w 127872"/>
                <a:gd name="connsiteY48" fmla="*/ 13747 h 17474"/>
                <a:gd name="connsiteX49" fmla="*/ 125835 w 127872"/>
                <a:gd name="connsiteY49" fmla="*/ 13197 h 17474"/>
                <a:gd name="connsiteX50" fmla="*/ 126548 w 127872"/>
                <a:gd name="connsiteY50" fmla="*/ 12647 h 17474"/>
                <a:gd name="connsiteX51" fmla="*/ 127098 w 127872"/>
                <a:gd name="connsiteY51" fmla="*/ 12057 h 17474"/>
                <a:gd name="connsiteX52" fmla="*/ 127505 w 127872"/>
                <a:gd name="connsiteY52" fmla="*/ 11466 h 17474"/>
                <a:gd name="connsiteX53" fmla="*/ 127749 w 127872"/>
                <a:gd name="connsiteY53" fmla="*/ 10875 h 17474"/>
                <a:gd name="connsiteX54" fmla="*/ 127872 w 127872"/>
                <a:gd name="connsiteY54" fmla="*/ 10264 h 17474"/>
                <a:gd name="connsiteX55" fmla="*/ 127851 w 127872"/>
                <a:gd name="connsiteY55" fmla="*/ 9674 h 17474"/>
                <a:gd name="connsiteX56" fmla="*/ 127688 w 127872"/>
                <a:gd name="connsiteY56" fmla="*/ 9083 h 17474"/>
                <a:gd name="connsiteX57" fmla="*/ 127423 w 127872"/>
                <a:gd name="connsiteY57" fmla="*/ 8513 h 17474"/>
                <a:gd name="connsiteX58" fmla="*/ 126813 w 127872"/>
                <a:gd name="connsiteY58" fmla="*/ 7658 h 17474"/>
                <a:gd name="connsiteX59" fmla="*/ 125611 w 127872"/>
                <a:gd name="connsiteY59" fmla="*/ 6639 h 17474"/>
                <a:gd name="connsiteX60" fmla="*/ 124043 w 127872"/>
                <a:gd name="connsiteY60" fmla="*/ 5743 h 17474"/>
                <a:gd name="connsiteX61" fmla="*/ 122128 w 127872"/>
                <a:gd name="connsiteY61" fmla="*/ 5010 h 17474"/>
                <a:gd name="connsiteX62" fmla="*/ 119949 w 127872"/>
                <a:gd name="connsiteY62" fmla="*/ 4501 h 17474"/>
                <a:gd name="connsiteX63" fmla="*/ 117546 w 127872"/>
                <a:gd name="connsiteY63" fmla="*/ 4236 h 17474"/>
                <a:gd name="connsiteX64" fmla="*/ 114980 w 127872"/>
                <a:gd name="connsiteY64" fmla="*/ 4277 h 17474"/>
                <a:gd name="connsiteX65" fmla="*/ 112271 w 127872"/>
                <a:gd name="connsiteY65" fmla="*/ 4623 h 17474"/>
                <a:gd name="connsiteX66" fmla="*/ 110887 w 127872"/>
                <a:gd name="connsiteY66" fmla="*/ 4949 h 17474"/>
                <a:gd name="connsiteX67" fmla="*/ 109970 w 127872"/>
                <a:gd name="connsiteY67" fmla="*/ 5173 h 17474"/>
                <a:gd name="connsiteX68" fmla="*/ 107241 w 127872"/>
                <a:gd name="connsiteY68" fmla="*/ 5703 h 17474"/>
                <a:gd name="connsiteX69" fmla="*/ 103555 w 127872"/>
                <a:gd name="connsiteY69" fmla="*/ 6232 h 17474"/>
                <a:gd name="connsiteX70" fmla="*/ 99034 w 127872"/>
                <a:gd name="connsiteY70" fmla="*/ 6619 h 17474"/>
                <a:gd name="connsiteX71" fmla="*/ 93800 w 127872"/>
                <a:gd name="connsiteY71" fmla="*/ 6762 h 17474"/>
                <a:gd name="connsiteX72" fmla="*/ 89462 w 127872"/>
                <a:gd name="connsiteY72" fmla="*/ 6619 h 17474"/>
                <a:gd name="connsiteX73" fmla="*/ 86407 w 127872"/>
                <a:gd name="connsiteY73" fmla="*/ 6395 h 17474"/>
                <a:gd name="connsiteX74" fmla="*/ 83250 w 127872"/>
                <a:gd name="connsiteY74" fmla="*/ 6028 h 17474"/>
                <a:gd name="connsiteX75" fmla="*/ 80012 w 127872"/>
                <a:gd name="connsiteY75" fmla="*/ 5540 h 17474"/>
                <a:gd name="connsiteX76" fmla="*/ 76672 w 127872"/>
                <a:gd name="connsiteY76" fmla="*/ 4868 h 17474"/>
                <a:gd name="connsiteX77" fmla="*/ 73292 w 127872"/>
                <a:gd name="connsiteY77" fmla="*/ 4053 h 17474"/>
                <a:gd name="connsiteX78" fmla="*/ 71561 w 127872"/>
                <a:gd name="connsiteY78" fmla="*/ 3544 h 17474"/>
                <a:gd name="connsiteX79" fmla="*/ 69850 w 127872"/>
                <a:gd name="connsiteY79" fmla="*/ 3055 h 17474"/>
                <a:gd name="connsiteX80" fmla="*/ 66428 w 127872"/>
                <a:gd name="connsiteY80" fmla="*/ 2179 h 17474"/>
                <a:gd name="connsiteX81" fmla="*/ 63027 w 127872"/>
                <a:gd name="connsiteY81" fmla="*/ 1467 h 17474"/>
                <a:gd name="connsiteX82" fmla="*/ 59626 w 127872"/>
                <a:gd name="connsiteY82" fmla="*/ 896 h 17474"/>
                <a:gd name="connsiteX83" fmla="*/ 56225 w 127872"/>
                <a:gd name="connsiteY83" fmla="*/ 448 h 17474"/>
                <a:gd name="connsiteX84" fmla="*/ 52783 w 127872"/>
                <a:gd name="connsiteY84" fmla="*/ 163 h 17474"/>
                <a:gd name="connsiteX85" fmla="*/ 49301 w 127872"/>
                <a:gd name="connsiteY85" fmla="*/ 21 h 17474"/>
                <a:gd name="connsiteX86" fmla="*/ 45778 w 127872"/>
                <a:gd name="connsiteY86" fmla="*/ 0 h 17474"/>
                <a:gd name="connsiteX0" fmla="*/ 47953 w 130047"/>
                <a:gd name="connsiteY0" fmla="*/ 0 h 17474"/>
                <a:gd name="connsiteX1" fmla="*/ 44368 w 130047"/>
                <a:gd name="connsiteY1" fmla="*/ 102 h 17474"/>
                <a:gd name="connsiteX2" fmla="*/ 40682 w 130047"/>
                <a:gd name="connsiteY2" fmla="*/ 346 h 17474"/>
                <a:gd name="connsiteX3" fmla="*/ 36915 w 130047"/>
                <a:gd name="connsiteY3" fmla="*/ 733 h 17474"/>
                <a:gd name="connsiteX4" fmla="*/ 33025 w 130047"/>
                <a:gd name="connsiteY4" fmla="*/ 1222 h 17474"/>
                <a:gd name="connsiteX5" fmla="*/ 26996 w 130047"/>
                <a:gd name="connsiteY5" fmla="*/ 2179 h 17474"/>
                <a:gd name="connsiteX6" fmla="*/ 18402 w 130047"/>
                <a:gd name="connsiteY6" fmla="*/ 3910 h 17474"/>
                <a:gd name="connsiteX7" fmla="*/ 13840 w 130047"/>
                <a:gd name="connsiteY7" fmla="*/ 4949 h 17474"/>
                <a:gd name="connsiteX8" fmla="*/ 12924 w 130047"/>
                <a:gd name="connsiteY8" fmla="*/ 5193 h 17474"/>
                <a:gd name="connsiteX9" fmla="*/ 11315 w 130047"/>
                <a:gd name="connsiteY9" fmla="*/ 5804 h 17474"/>
                <a:gd name="connsiteX10" fmla="*/ 9910 w 130047"/>
                <a:gd name="connsiteY10" fmla="*/ 6599 h 17474"/>
                <a:gd name="connsiteX11" fmla="*/ 8729 w 130047"/>
                <a:gd name="connsiteY11" fmla="*/ 7515 h 17474"/>
                <a:gd name="connsiteX12" fmla="*/ 2470 w 130047"/>
                <a:gd name="connsiteY12" fmla="*/ 3869 h 17474"/>
                <a:gd name="connsiteX13" fmla="*/ 2398 w 130047"/>
                <a:gd name="connsiteY13" fmla="*/ 5435 h 17474"/>
                <a:gd name="connsiteX14" fmla="*/ 2296 w 130047"/>
                <a:gd name="connsiteY14" fmla="*/ 7646 h 17474"/>
                <a:gd name="connsiteX15" fmla="*/ 2189 w 130047"/>
                <a:gd name="connsiteY15" fmla="*/ 9953 h 17474"/>
                <a:gd name="connsiteX16" fmla="*/ 0 w 130047"/>
                <a:gd name="connsiteY16" fmla="*/ 10711 h 17474"/>
                <a:gd name="connsiteX17" fmla="*/ 6366 w 130047"/>
                <a:gd name="connsiteY17" fmla="*/ 13808 h 17474"/>
                <a:gd name="connsiteX18" fmla="*/ 6753 w 130047"/>
                <a:gd name="connsiteY18" fmla="*/ 14684 h 17474"/>
                <a:gd name="connsiteX19" fmla="*/ 7364 w 130047"/>
                <a:gd name="connsiteY19" fmla="*/ 15417 h 17474"/>
                <a:gd name="connsiteX20" fmla="*/ 8199 w 130047"/>
                <a:gd name="connsiteY20" fmla="*/ 15967 h 17474"/>
                <a:gd name="connsiteX21" fmla="*/ 9238 w 130047"/>
                <a:gd name="connsiteY21" fmla="*/ 16333 h 17474"/>
                <a:gd name="connsiteX22" fmla="*/ 10521 w 130047"/>
                <a:gd name="connsiteY22" fmla="*/ 16435 h 17474"/>
                <a:gd name="connsiteX23" fmla="*/ 12028 w 130047"/>
                <a:gd name="connsiteY23" fmla="*/ 16293 h 17474"/>
                <a:gd name="connsiteX24" fmla="*/ 12863 w 130047"/>
                <a:gd name="connsiteY24" fmla="*/ 16089 h 17474"/>
                <a:gd name="connsiteX25" fmla="*/ 13433 w 130047"/>
                <a:gd name="connsiteY25" fmla="*/ 15967 h 17474"/>
                <a:gd name="connsiteX26" fmla="*/ 16081 w 130047"/>
                <a:gd name="connsiteY26" fmla="*/ 15621 h 17474"/>
                <a:gd name="connsiteX27" fmla="*/ 20235 w 130047"/>
                <a:gd name="connsiteY27" fmla="*/ 15213 h 17474"/>
                <a:gd name="connsiteX28" fmla="*/ 25591 w 130047"/>
                <a:gd name="connsiteY28" fmla="*/ 14847 h 17474"/>
                <a:gd name="connsiteX29" fmla="*/ 31803 w 130047"/>
                <a:gd name="connsiteY29" fmla="*/ 14541 h 17474"/>
                <a:gd name="connsiteX30" fmla="*/ 38544 w 130047"/>
                <a:gd name="connsiteY30" fmla="*/ 14419 h 17474"/>
                <a:gd name="connsiteX31" fmla="*/ 45448 w 130047"/>
                <a:gd name="connsiteY31" fmla="*/ 14541 h 17474"/>
                <a:gd name="connsiteX32" fmla="*/ 50559 w 130047"/>
                <a:gd name="connsiteY32" fmla="*/ 14826 h 17474"/>
                <a:gd name="connsiteX33" fmla="*/ 53859 w 130047"/>
                <a:gd name="connsiteY33" fmla="*/ 15132 h 17474"/>
                <a:gd name="connsiteX34" fmla="*/ 46922 w 130047"/>
                <a:gd name="connsiteY34" fmla="*/ 14498 h 17474"/>
                <a:gd name="connsiteX35" fmla="*/ 65653 w 130047"/>
                <a:gd name="connsiteY35" fmla="*/ 13973 h 17474"/>
                <a:gd name="connsiteX36" fmla="*/ 61372 w 130047"/>
                <a:gd name="connsiteY36" fmla="*/ 14145 h 17474"/>
                <a:gd name="connsiteX37" fmla="*/ 74537 w 130047"/>
                <a:gd name="connsiteY37" fmla="*/ 14762 h 17474"/>
                <a:gd name="connsiteX38" fmla="*/ 66137 w 130047"/>
                <a:gd name="connsiteY38" fmla="*/ 15219 h 17474"/>
                <a:gd name="connsiteX39" fmla="*/ 87482 w 130047"/>
                <a:gd name="connsiteY39" fmla="*/ 16412 h 17474"/>
                <a:gd name="connsiteX40" fmla="*/ 125839 w 130047"/>
                <a:gd name="connsiteY40" fmla="*/ 15646 h 17474"/>
                <a:gd name="connsiteX41" fmla="*/ 103877 w 130047"/>
                <a:gd name="connsiteY41" fmla="*/ 17474 h 17474"/>
                <a:gd name="connsiteX42" fmla="*/ 112491 w 130047"/>
                <a:gd name="connsiteY42" fmla="*/ 16843 h 17474"/>
                <a:gd name="connsiteX43" fmla="*/ 116911 w 130047"/>
                <a:gd name="connsiteY43" fmla="*/ 16374 h 17474"/>
                <a:gd name="connsiteX44" fmla="*/ 119049 w 130047"/>
                <a:gd name="connsiteY44" fmla="*/ 16109 h 17474"/>
                <a:gd name="connsiteX45" fmla="*/ 122674 w 130047"/>
                <a:gd name="connsiteY45" fmla="*/ 15397 h 17474"/>
                <a:gd name="connsiteX46" fmla="*/ 124833 w 130047"/>
                <a:gd name="connsiteY46" fmla="*/ 14725 h 17474"/>
                <a:gd name="connsiteX47" fmla="*/ 126075 w 130047"/>
                <a:gd name="connsiteY47" fmla="*/ 14256 h 17474"/>
                <a:gd name="connsiteX48" fmla="*/ 127134 w 130047"/>
                <a:gd name="connsiteY48" fmla="*/ 13747 h 17474"/>
                <a:gd name="connsiteX49" fmla="*/ 128010 w 130047"/>
                <a:gd name="connsiteY49" fmla="*/ 13197 h 17474"/>
                <a:gd name="connsiteX50" fmla="*/ 128723 w 130047"/>
                <a:gd name="connsiteY50" fmla="*/ 12647 h 17474"/>
                <a:gd name="connsiteX51" fmla="*/ 129273 w 130047"/>
                <a:gd name="connsiteY51" fmla="*/ 12057 h 17474"/>
                <a:gd name="connsiteX52" fmla="*/ 129680 w 130047"/>
                <a:gd name="connsiteY52" fmla="*/ 11466 h 17474"/>
                <a:gd name="connsiteX53" fmla="*/ 129924 w 130047"/>
                <a:gd name="connsiteY53" fmla="*/ 10875 h 17474"/>
                <a:gd name="connsiteX54" fmla="*/ 130047 w 130047"/>
                <a:gd name="connsiteY54" fmla="*/ 10264 h 17474"/>
                <a:gd name="connsiteX55" fmla="*/ 130026 w 130047"/>
                <a:gd name="connsiteY55" fmla="*/ 9674 h 17474"/>
                <a:gd name="connsiteX56" fmla="*/ 129863 w 130047"/>
                <a:gd name="connsiteY56" fmla="*/ 9083 h 17474"/>
                <a:gd name="connsiteX57" fmla="*/ 129598 w 130047"/>
                <a:gd name="connsiteY57" fmla="*/ 8513 h 17474"/>
                <a:gd name="connsiteX58" fmla="*/ 128988 w 130047"/>
                <a:gd name="connsiteY58" fmla="*/ 7658 h 17474"/>
                <a:gd name="connsiteX59" fmla="*/ 127786 w 130047"/>
                <a:gd name="connsiteY59" fmla="*/ 6639 h 17474"/>
                <a:gd name="connsiteX60" fmla="*/ 126218 w 130047"/>
                <a:gd name="connsiteY60" fmla="*/ 5743 h 17474"/>
                <a:gd name="connsiteX61" fmla="*/ 124303 w 130047"/>
                <a:gd name="connsiteY61" fmla="*/ 5010 h 17474"/>
                <a:gd name="connsiteX62" fmla="*/ 122124 w 130047"/>
                <a:gd name="connsiteY62" fmla="*/ 4501 h 17474"/>
                <a:gd name="connsiteX63" fmla="*/ 119721 w 130047"/>
                <a:gd name="connsiteY63" fmla="*/ 4236 h 17474"/>
                <a:gd name="connsiteX64" fmla="*/ 117155 w 130047"/>
                <a:gd name="connsiteY64" fmla="*/ 4277 h 17474"/>
                <a:gd name="connsiteX65" fmla="*/ 114446 w 130047"/>
                <a:gd name="connsiteY65" fmla="*/ 4623 h 17474"/>
                <a:gd name="connsiteX66" fmla="*/ 113062 w 130047"/>
                <a:gd name="connsiteY66" fmla="*/ 4949 h 17474"/>
                <a:gd name="connsiteX67" fmla="*/ 112145 w 130047"/>
                <a:gd name="connsiteY67" fmla="*/ 5173 h 17474"/>
                <a:gd name="connsiteX68" fmla="*/ 109416 w 130047"/>
                <a:gd name="connsiteY68" fmla="*/ 5703 h 17474"/>
                <a:gd name="connsiteX69" fmla="*/ 105730 w 130047"/>
                <a:gd name="connsiteY69" fmla="*/ 6232 h 17474"/>
                <a:gd name="connsiteX70" fmla="*/ 101209 w 130047"/>
                <a:gd name="connsiteY70" fmla="*/ 6619 h 17474"/>
                <a:gd name="connsiteX71" fmla="*/ 95975 w 130047"/>
                <a:gd name="connsiteY71" fmla="*/ 6762 h 17474"/>
                <a:gd name="connsiteX72" fmla="*/ 91637 w 130047"/>
                <a:gd name="connsiteY72" fmla="*/ 6619 h 17474"/>
                <a:gd name="connsiteX73" fmla="*/ 88582 w 130047"/>
                <a:gd name="connsiteY73" fmla="*/ 6395 h 17474"/>
                <a:gd name="connsiteX74" fmla="*/ 85425 w 130047"/>
                <a:gd name="connsiteY74" fmla="*/ 6028 h 17474"/>
                <a:gd name="connsiteX75" fmla="*/ 82187 w 130047"/>
                <a:gd name="connsiteY75" fmla="*/ 5540 h 17474"/>
                <a:gd name="connsiteX76" fmla="*/ 78847 w 130047"/>
                <a:gd name="connsiteY76" fmla="*/ 4868 h 17474"/>
                <a:gd name="connsiteX77" fmla="*/ 75467 w 130047"/>
                <a:gd name="connsiteY77" fmla="*/ 4053 h 17474"/>
                <a:gd name="connsiteX78" fmla="*/ 73736 w 130047"/>
                <a:gd name="connsiteY78" fmla="*/ 3544 h 17474"/>
                <a:gd name="connsiteX79" fmla="*/ 72025 w 130047"/>
                <a:gd name="connsiteY79" fmla="*/ 3055 h 17474"/>
                <a:gd name="connsiteX80" fmla="*/ 68603 w 130047"/>
                <a:gd name="connsiteY80" fmla="*/ 2179 h 17474"/>
                <a:gd name="connsiteX81" fmla="*/ 65202 w 130047"/>
                <a:gd name="connsiteY81" fmla="*/ 1467 h 17474"/>
                <a:gd name="connsiteX82" fmla="*/ 61801 w 130047"/>
                <a:gd name="connsiteY82" fmla="*/ 896 h 17474"/>
                <a:gd name="connsiteX83" fmla="*/ 58400 w 130047"/>
                <a:gd name="connsiteY83" fmla="*/ 448 h 17474"/>
                <a:gd name="connsiteX84" fmla="*/ 54958 w 130047"/>
                <a:gd name="connsiteY84" fmla="*/ 163 h 17474"/>
                <a:gd name="connsiteX85" fmla="*/ 51476 w 130047"/>
                <a:gd name="connsiteY85" fmla="*/ 21 h 17474"/>
                <a:gd name="connsiteX86" fmla="*/ 47953 w 130047"/>
                <a:gd name="connsiteY86" fmla="*/ 0 h 17474"/>
                <a:gd name="connsiteX0" fmla="*/ 47953 w 130047"/>
                <a:gd name="connsiteY0" fmla="*/ 0 h 17474"/>
                <a:gd name="connsiteX1" fmla="*/ 44368 w 130047"/>
                <a:gd name="connsiteY1" fmla="*/ 102 h 17474"/>
                <a:gd name="connsiteX2" fmla="*/ 40682 w 130047"/>
                <a:gd name="connsiteY2" fmla="*/ 346 h 17474"/>
                <a:gd name="connsiteX3" fmla="*/ 36915 w 130047"/>
                <a:gd name="connsiteY3" fmla="*/ 733 h 17474"/>
                <a:gd name="connsiteX4" fmla="*/ 33025 w 130047"/>
                <a:gd name="connsiteY4" fmla="*/ 1222 h 17474"/>
                <a:gd name="connsiteX5" fmla="*/ 26996 w 130047"/>
                <a:gd name="connsiteY5" fmla="*/ 2179 h 17474"/>
                <a:gd name="connsiteX6" fmla="*/ 18402 w 130047"/>
                <a:gd name="connsiteY6" fmla="*/ 3910 h 17474"/>
                <a:gd name="connsiteX7" fmla="*/ 13840 w 130047"/>
                <a:gd name="connsiteY7" fmla="*/ 4949 h 17474"/>
                <a:gd name="connsiteX8" fmla="*/ 12924 w 130047"/>
                <a:gd name="connsiteY8" fmla="*/ 5193 h 17474"/>
                <a:gd name="connsiteX9" fmla="*/ 11315 w 130047"/>
                <a:gd name="connsiteY9" fmla="*/ 5804 h 17474"/>
                <a:gd name="connsiteX10" fmla="*/ 9910 w 130047"/>
                <a:gd name="connsiteY10" fmla="*/ 6599 h 17474"/>
                <a:gd name="connsiteX11" fmla="*/ 8729 w 130047"/>
                <a:gd name="connsiteY11" fmla="*/ 7515 h 17474"/>
                <a:gd name="connsiteX12" fmla="*/ 2470 w 130047"/>
                <a:gd name="connsiteY12" fmla="*/ 3869 h 17474"/>
                <a:gd name="connsiteX13" fmla="*/ 2398 w 130047"/>
                <a:gd name="connsiteY13" fmla="*/ 5435 h 17474"/>
                <a:gd name="connsiteX14" fmla="*/ 2296 w 130047"/>
                <a:gd name="connsiteY14" fmla="*/ 7646 h 17474"/>
                <a:gd name="connsiteX15" fmla="*/ 2189 w 130047"/>
                <a:gd name="connsiteY15" fmla="*/ 9953 h 17474"/>
                <a:gd name="connsiteX16" fmla="*/ 0 w 130047"/>
                <a:gd name="connsiteY16" fmla="*/ 10711 h 17474"/>
                <a:gd name="connsiteX17" fmla="*/ 2029 w 130047"/>
                <a:gd name="connsiteY17" fmla="*/ 13433 h 17474"/>
                <a:gd name="connsiteX18" fmla="*/ 6753 w 130047"/>
                <a:gd name="connsiteY18" fmla="*/ 14684 h 17474"/>
                <a:gd name="connsiteX19" fmla="*/ 7364 w 130047"/>
                <a:gd name="connsiteY19" fmla="*/ 15417 h 17474"/>
                <a:gd name="connsiteX20" fmla="*/ 8199 w 130047"/>
                <a:gd name="connsiteY20" fmla="*/ 15967 h 17474"/>
                <a:gd name="connsiteX21" fmla="*/ 9238 w 130047"/>
                <a:gd name="connsiteY21" fmla="*/ 16333 h 17474"/>
                <a:gd name="connsiteX22" fmla="*/ 10521 w 130047"/>
                <a:gd name="connsiteY22" fmla="*/ 16435 h 17474"/>
                <a:gd name="connsiteX23" fmla="*/ 12028 w 130047"/>
                <a:gd name="connsiteY23" fmla="*/ 16293 h 17474"/>
                <a:gd name="connsiteX24" fmla="*/ 12863 w 130047"/>
                <a:gd name="connsiteY24" fmla="*/ 16089 h 17474"/>
                <a:gd name="connsiteX25" fmla="*/ 13433 w 130047"/>
                <a:gd name="connsiteY25" fmla="*/ 15967 h 17474"/>
                <a:gd name="connsiteX26" fmla="*/ 16081 w 130047"/>
                <a:gd name="connsiteY26" fmla="*/ 15621 h 17474"/>
                <a:gd name="connsiteX27" fmla="*/ 20235 w 130047"/>
                <a:gd name="connsiteY27" fmla="*/ 15213 h 17474"/>
                <a:gd name="connsiteX28" fmla="*/ 25591 w 130047"/>
                <a:gd name="connsiteY28" fmla="*/ 14847 h 17474"/>
                <a:gd name="connsiteX29" fmla="*/ 31803 w 130047"/>
                <a:gd name="connsiteY29" fmla="*/ 14541 h 17474"/>
                <a:gd name="connsiteX30" fmla="*/ 38544 w 130047"/>
                <a:gd name="connsiteY30" fmla="*/ 14419 h 17474"/>
                <a:gd name="connsiteX31" fmla="*/ 45448 w 130047"/>
                <a:gd name="connsiteY31" fmla="*/ 14541 h 17474"/>
                <a:gd name="connsiteX32" fmla="*/ 50559 w 130047"/>
                <a:gd name="connsiteY32" fmla="*/ 14826 h 17474"/>
                <a:gd name="connsiteX33" fmla="*/ 53859 w 130047"/>
                <a:gd name="connsiteY33" fmla="*/ 15132 h 17474"/>
                <a:gd name="connsiteX34" fmla="*/ 46922 w 130047"/>
                <a:gd name="connsiteY34" fmla="*/ 14498 h 17474"/>
                <a:gd name="connsiteX35" fmla="*/ 65653 w 130047"/>
                <a:gd name="connsiteY35" fmla="*/ 13973 h 17474"/>
                <a:gd name="connsiteX36" fmla="*/ 61372 w 130047"/>
                <a:gd name="connsiteY36" fmla="*/ 14145 h 17474"/>
                <a:gd name="connsiteX37" fmla="*/ 74537 w 130047"/>
                <a:gd name="connsiteY37" fmla="*/ 14762 h 17474"/>
                <a:gd name="connsiteX38" fmla="*/ 66137 w 130047"/>
                <a:gd name="connsiteY38" fmla="*/ 15219 h 17474"/>
                <a:gd name="connsiteX39" fmla="*/ 87482 w 130047"/>
                <a:gd name="connsiteY39" fmla="*/ 16412 h 17474"/>
                <a:gd name="connsiteX40" fmla="*/ 125839 w 130047"/>
                <a:gd name="connsiteY40" fmla="*/ 15646 h 17474"/>
                <a:gd name="connsiteX41" fmla="*/ 103877 w 130047"/>
                <a:gd name="connsiteY41" fmla="*/ 17474 h 17474"/>
                <a:gd name="connsiteX42" fmla="*/ 112491 w 130047"/>
                <a:gd name="connsiteY42" fmla="*/ 16843 h 17474"/>
                <a:gd name="connsiteX43" fmla="*/ 116911 w 130047"/>
                <a:gd name="connsiteY43" fmla="*/ 16374 h 17474"/>
                <a:gd name="connsiteX44" fmla="*/ 119049 w 130047"/>
                <a:gd name="connsiteY44" fmla="*/ 16109 h 17474"/>
                <a:gd name="connsiteX45" fmla="*/ 122674 w 130047"/>
                <a:gd name="connsiteY45" fmla="*/ 15397 h 17474"/>
                <a:gd name="connsiteX46" fmla="*/ 124833 w 130047"/>
                <a:gd name="connsiteY46" fmla="*/ 14725 h 17474"/>
                <a:gd name="connsiteX47" fmla="*/ 126075 w 130047"/>
                <a:gd name="connsiteY47" fmla="*/ 14256 h 17474"/>
                <a:gd name="connsiteX48" fmla="*/ 127134 w 130047"/>
                <a:gd name="connsiteY48" fmla="*/ 13747 h 17474"/>
                <a:gd name="connsiteX49" fmla="*/ 128010 w 130047"/>
                <a:gd name="connsiteY49" fmla="*/ 13197 h 17474"/>
                <a:gd name="connsiteX50" fmla="*/ 128723 w 130047"/>
                <a:gd name="connsiteY50" fmla="*/ 12647 h 17474"/>
                <a:gd name="connsiteX51" fmla="*/ 129273 w 130047"/>
                <a:gd name="connsiteY51" fmla="*/ 12057 h 17474"/>
                <a:gd name="connsiteX52" fmla="*/ 129680 w 130047"/>
                <a:gd name="connsiteY52" fmla="*/ 11466 h 17474"/>
                <a:gd name="connsiteX53" fmla="*/ 129924 w 130047"/>
                <a:gd name="connsiteY53" fmla="*/ 10875 h 17474"/>
                <a:gd name="connsiteX54" fmla="*/ 130047 w 130047"/>
                <a:gd name="connsiteY54" fmla="*/ 10264 h 17474"/>
                <a:gd name="connsiteX55" fmla="*/ 130026 w 130047"/>
                <a:gd name="connsiteY55" fmla="*/ 9674 h 17474"/>
                <a:gd name="connsiteX56" fmla="*/ 129863 w 130047"/>
                <a:gd name="connsiteY56" fmla="*/ 9083 h 17474"/>
                <a:gd name="connsiteX57" fmla="*/ 129598 w 130047"/>
                <a:gd name="connsiteY57" fmla="*/ 8513 h 17474"/>
                <a:gd name="connsiteX58" fmla="*/ 128988 w 130047"/>
                <a:gd name="connsiteY58" fmla="*/ 7658 h 17474"/>
                <a:gd name="connsiteX59" fmla="*/ 127786 w 130047"/>
                <a:gd name="connsiteY59" fmla="*/ 6639 h 17474"/>
                <a:gd name="connsiteX60" fmla="*/ 126218 w 130047"/>
                <a:gd name="connsiteY60" fmla="*/ 5743 h 17474"/>
                <a:gd name="connsiteX61" fmla="*/ 124303 w 130047"/>
                <a:gd name="connsiteY61" fmla="*/ 5010 h 17474"/>
                <a:gd name="connsiteX62" fmla="*/ 122124 w 130047"/>
                <a:gd name="connsiteY62" fmla="*/ 4501 h 17474"/>
                <a:gd name="connsiteX63" fmla="*/ 119721 w 130047"/>
                <a:gd name="connsiteY63" fmla="*/ 4236 h 17474"/>
                <a:gd name="connsiteX64" fmla="*/ 117155 w 130047"/>
                <a:gd name="connsiteY64" fmla="*/ 4277 h 17474"/>
                <a:gd name="connsiteX65" fmla="*/ 114446 w 130047"/>
                <a:gd name="connsiteY65" fmla="*/ 4623 h 17474"/>
                <a:gd name="connsiteX66" fmla="*/ 113062 w 130047"/>
                <a:gd name="connsiteY66" fmla="*/ 4949 h 17474"/>
                <a:gd name="connsiteX67" fmla="*/ 112145 w 130047"/>
                <a:gd name="connsiteY67" fmla="*/ 5173 h 17474"/>
                <a:gd name="connsiteX68" fmla="*/ 109416 w 130047"/>
                <a:gd name="connsiteY68" fmla="*/ 5703 h 17474"/>
                <a:gd name="connsiteX69" fmla="*/ 105730 w 130047"/>
                <a:gd name="connsiteY69" fmla="*/ 6232 h 17474"/>
                <a:gd name="connsiteX70" fmla="*/ 101209 w 130047"/>
                <a:gd name="connsiteY70" fmla="*/ 6619 h 17474"/>
                <a:gd name="connsiteX71" fmla="*/ 95975 w 130047"/>
                <a:gd name="connsiteY71" fmla="*/ 6762 h 17474"/>
                <a:gd name="connsiteX72" fmla="*/ 91637 w 130047"/>
                <a:gd name="connsiteY72" fmla="*/ 6619 h 17474"/>
                <a:gd name="connsiteX73" fmla="*/ 88582 w 130047"/>
                <a:gd name="connsiteY73" fmla="*/ 6395 h 17474"/>
                <a:gd name="connsiteX74" fmla="*/ 85425 w 130047"/>
                <a:gd name="connsiteY74" fmla="*/ 6028 h 17474"/>
                <a:gd name="connsiteX75" fmla="*/ 82187 w 130047"/>
                <a:gd name="connsiteY75" fmla="*/ 5540 h 17474"/>
                <a:gd name="connsiteX76" fmla="*/ 78847 w 130047"/>
                <a:gd name="connsiteY76" fmla="*/ 4868 h 17474"/>
                <a:gd name="connsiteX77" fmla="*/ 75467 w 130047"/>
                <a:gd name="connsiteY77" fmla="*/ 4053 h 17474"/>
                <a:gd name="connsiteX78" fmla="*/ 73736 w 130047"/>
                <a:gd name="connsiteY78" fmla="*/ 3544 h 17474"/>
                <a:gd name="connsiteX79" fmla="*/ 72025 w 130047"/>
                <a:gd name="connsiteY79" fmla="*/ 3055 h 17474"/>
                <a:gd name="connsiteX80" fmla="*/ 68603 w 130047"/>
                <a:gd name="connsiteY80" fmla="*/ 2179 h 17474"/>
                <a:gd name="connsiteX81" fmla="*/ 65202 w 130047"/>
                <a:gd name="connsiteY81" fmla="*/ 1467 h 17474"/>
                <a:gd name="connsiteX82" fmla="*/ 61801 w 130047"/>
                <a:gd name="connsiteY82" fmla="*/ 896 h 17474"/>
                <a:gd name="connsiteX83" fmla="*/ 58400 w 130047"/>
                <a:gd name="connsiteY83" fmla="*/ 448 h 17474"/>
                <a:gd name="connsiteX84" fmla="*/ 54958 w 130047"/>
                <a:gd name="connsiteY84" fmla="*/ 163 h 17474"/>
                <a:gd name="connsiteX85" fmla="*/ 51476 w 130047"/>
                <a:gd name="connsiteY85" fmla="*/ 21 h 17474"/>
                <a:gd name="connsiteX86" fmla="*/ 47953 w 130047"/>
                <a:gd name="connsiteY86" fmla="*/ 0 h 1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0047" h="17474" extrusionOk="0">
                  <a:moveTo>
                    <a:pt x="47953" y="0"/>
                  </a:moveTo>
                  <a:lnTo>
                    <a:pt x="44368" y="102"/>
                  </a:lnTo>
                  <a:lnTo>
                    <a:pt x="40682" y="346"/>
                  </a:lnTo>
                  <a:lnTo>
                    <a:pt x="36915" y="733"/>
                  </a:lnTo>
                  <a:lnTo>
                    <a:pt x="33025" y="1222"/>
                  </a:lnTo>
                  <a:lnTo>
                    <a:pt x="26996" y="2179"/>
                  </a:lnTo>
                  <a:lnTo>
                    <a:pt x="18402" y="3910"/>
                  </a:lnTo>
                  <a:lnTo>
                    <a:pt x="13840" y="4949"/>
                  </a:lnTo>
                  <a:lnTo>
                    <a:pt x="12924" y="5193"/>
                  </a:lnTo>
                  <a:lnTo>
                    <a:pt x="11315" y="5804"/>
                  </a:lnTo>
                  <a:lnTo>
                    <a:pt x="9910" y="6599"/>
                  </a:lnTo>
                  <a:lnTo>
                    <a:pt x="8729" y="7515"/>
                  </a:lnTo>
                  <a:lnTo>
                    <a:pt x="2470" y="3869"/>
                  </a:lnTo>
                  <a:lnTo>
                    <a:pt x="2398" y="5435"/>
                  </a:lnTo>
                  <a:lnTo>
                    <a:pt x="2296" y="7646"/>
                  </a:lnTo>
                  <a:cubicBezTo>
                    <a:pt x="2260" y="8415"/>
                    <a:pt x="2225" y="9184"/>
                    <a:pt x="2189" y="9953"/>
                  </a:cubicBezTo>
                  <a:cubicBezTo>
                    <a:pt x="2175" y="10306"/>
                    <a:pt x="14" y="10358"/>
                    <a:pt x="0" y="10711"/>
                  </a:cubicBezTo>
                  <a:cubicBezTo>
                    <a:pt x="54" y="11037"/>
                    <a:pt x="1975" y="13107"/>
                    <a:pt x="2029" y="13433"/>
                  </a:cubicBezTo>
                  <a:lnTo>
                    <a:pt x="6753" y="14684"/>
                  </a:lnTo>
                  <a:lnTo>
                    <a:pt x="7364" y="15417"/>
                  </a:lnTo>
                  <a:lnTo>
                    <a:pt x="8199" y="15967"/>
                  </a:lnTo>
                  <a:lnTo>
                    <a:pt x="9238" y="16333"/>
                  </a:lnTo>
                  <a:lnTo>
                    <a:pt x="10521" y="16435"/>
                  </a:lnTo>
                  <a:lnTo>
                    <a:pt x="12028" y="16293"/>
                  </a:lnTo>
                  <a:lnTo>
                    <a:pt x="12863" y="16089"/>
                  </a:lnTo>
                  <a:lnTo>
                    <a:pt x="13433" y="15967"/>
                  </a:lnTo>
                  <a:lnTo>
                    <a:pt x="16081" y="15621"/>
                  </a:lnTo>
                  <a:lnTo>
                    <a:pt x="20235" y="15213"/>
                  </a:lnTo>
                  <a:lnTo>
                    <a:pt x="25591" y="14847"/>
                  </a:lnTo>
                  <a:lnTo>
                    <a:pt x="31803" y="14541"/>
                  </a:lnTo>
                  <a:lnTo>
                    <a:pt x="38544" y="14419"/>
                  </a:lnTo>
                  <a:lnTo>
                    <a:pt x="45448" y="14541"/>
                  </a:lnTo>
                  <a:lnTo>
                    <a:pt x="50559" y="14826"/>
                  </a:lnTo>
                  <a:lnTo>
                    <a:pt x="53859" y="15132"/>
                  </a:lnTo>
                  <a:lnTo>
                    <a:pt x="46922" y="14498"/>
                  </a:lnTo>
                  <a:lnTo>
                    <a:pt x="65653" y="13973"/>
                  </a:lnTo>
                  <a:lnTo>
                    <a:pt x="61372" y="14145"/>
                  </a:lnTo>
                  <a:lnTo>
                    <a:pt x="74537" y="14762"/>
                  </a:lnTo>
                  <a:lnTo>
                    <a:pt x="66137" y="15219"/>
                  </a:lnTo>
                  <a:lnTo>
                    <a:pt x="87482" y="16412"/>
                  </a:lnTo>
                  <a:lnTo>
                    <a:pt x="125839" y="15646"/>
                  </a:lnTo>
                  <a:lnTo>
                    <a:pt x="103877" y="17474"/>
                  </a:lnTo>
                  <a:lnTo>
                    <a:pt x="112491" y="16843"/>
                  </a:lnTo>
                  <a:lnTo>
                    <a:pt x="116911" y="16374"/>
                  </a:lnTo>
                  <a:lnTo>
                    <a:pt x="119049" y="16109"/>
                  </a:lnTo>
                  <a:lnTo>
                    <a:pt x="122674" y="15397"/>
                  </a:lnTo>
                  <a:lnTo>
                    <a:pt x="124833" y="14725"/>
                  </a:lnTo>
                  <a:lnTo>
                    <a:pt x="126075" y="14256"/>
                  </a:lnTo>
                  <a:lnTo>
                    <a:pt x="127134" y="13747"/>
                  </a:lnTo>
                  <a:lnTo>
                    <a:pt x="128010" y="13197"/>
                  </a:lnTo>
                  <a:lnTo>
                    <a:pt x="128723" y="12647"/>
                  </a:lnTo>
                  <a:lnTo>
                    <a:pt x="129273" y="12057"/>
                  </a:lnTo>
                  <a:lnTo>
                    <a:pt x="129680" y="11466"/>
                  </a:lnTo>
                  <a:lnTo>
                    <a:pt x="129924" y="10875"/>
                  </a:lnTo>
                  <a:lnTo>
                    <a:pt x="130047" y="10264"/>
                  </a:lnTo>
                  <a:cubicBezTo>
                    <a:pt x="130040" y="10067"/>
                    <a:pt x="130033" y="9871"/>
                    <a:pt x="130026" y="9674"/>
                  </a:cubicBezTo>
                  <a:cubicBezTo>
                    <a:pt x="129972" y="9477"/>
                    <a:pt x="129917" y="9280"/>
                    <a:pt x="129863" y="9083"/>
                  </a:cubicBezTo>
                  <a:lnTo>
                    <a:pt x="129598" y="8513"/>
                  </a:lnTo>
                  <a:lnTo>
                    <a:pt x="128988" y="7658"/>
                  </a:lnTo>
                  <a:lnTo>
                    <a:pt x="127786" y="6639"/>
                  </a:lnTo>
                  <a:lnTo>
                    <a:pt x="126218" y="5743"/>
                  </a:lnTo>
                  <a:lnTo>
                    <a:pt x="124303" y="5010"/>
                  </a:lnTo>
                  <a:lnTo>
                    <a:pt x="122124" y="4501"/>
                  </a:lnTo>
                  <a:lnTo>
                    <a:pt x="119721" y="4236"/>
                  </a:lnTo>
                  <a:lnTo>
                    <a:pt x="117155" y="4277"/>
                  </a:lnTo>
                  <a:lnTo>
                    <a:pt x="114446" y="4623"/>
                  </a:lnTo>
                  <a:lnTo>
                    <a:pt x="113062" y="4949"/>
                  </a:lnTo>
                  <a:lnTo>
                    <a:pt x="112145" y="5173"/>
                  </a:lnTo>
                  <a:lnTo>
                    <a:pt x="109416" y="5703"/>
                  </a:lnTo>
                  <a:lnTo>
                    <a:pt x="105730" y="6232"/>
                  </a:lnTo>
                  <a:lnTo>
                    <a:pt x="101209" y="6619"/>
                  </a:lnTo>
                  <a:lnTo>
                    <a:pt x="95975" y="6762"/>
                  </a:lnTo>
                  <a:lnTo>
                    <a:pt x="91637" y="6619"/>
                  </a:lnTo>
                  <a:lnTo>
                    <a:pt x="88582" y="6395"/>
                  </a:lnTo>
                  <a:lnTo>
                    <a:pt x="85425" y="6028"/>
                  </a:lnTo>
                  <a:lnTo>
                    <a:pt x="82187" y="5540"/>
                  </a:lnTo>
                  <a:lnTo>
                    <a:pt x="78847" y="4868"/>
                  </a:lnTo>
                  <a:lnTo>
                    <a:pt x="75467" y="4053"/>
                  </a:lnTo>
                  <a:lnTo>
                    <a:pt x="73736" y="3544"/>
                  </a:lnTo>
                  <a:lnTo>
                    <a:pt x="72025" y="3055"/>
                  </a:lnTo>
                  <a:lnTo>
                    <a:pt x="68603" y="2179"/>
                  </a:lnTo>
                  <a:lnTo>
                    <a:pt x="65202" y="1467"/>
                  </a:lnTo>
                  <a:lnTo>
                    <a:pt x="61801" y="896"/>
                  </a:lnTo>
                  <a:lnTo>
                    <a:pt x="58400" y="448"/>
                  </a:lnTo>
                  <a:lnTo>
                    <a:pt x="54958" y="163"/>
                  </a:lnTo>
                  <a:lnTo>
                    <a:pt x="51476" y="21"/>
                  </a:lnTo>
                  <a:lnTo>
                    <a:pt x="47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p>
          </p:txBody>
        </p:sp>
        <p:sp>
          <p:nvSpPr>
            <p:cNvPr id="702" name="Google Shape;702;p55"/>
            <p:cNvSpPr/>
            <p:nvPr/>
          </p:nvSpPr>
          <p:spPr>
            <a:xfrm rot="16058005">
              <a:off x="7394302" y="-4575367"/>
              <a:ext cx="1048775" cy="8866060"/>
            </a:xfrm>
            <a:custGeom>
              <a:avLst/>
              <a:gdLst/>
              <a:ahLst/>
              <a:cxnLst/>
              <a:rect l="l" t="t" r="r" b="b"/>
              <a:pathLst>
                <a:path w="1508" h="20040" extrusionOk="0">
                  <a:moveTo>
                    <a:pt x="1507" y="0"/>
                  </a:moveTo>
                  <a:lnTo>
                    <a:pt x="1181" y="1202"/>
                  </a:lnTo>
                  <a:lnTo>
                    <a:pt x="631" y="3645"/>
                  </a:lnTo>
                  <a:lnTo>
                    <a:pt x="244" y="6191"/>
                  </a:lnTo>
                  <a:lnTo>
                    <a:pt x="20" y="8879"/>
                  </a:lnTo>
                  <a:lnTo>
                    <a:pt x="0" y="10305"/>
                  </a:lnTo>
                  <a:lnTo>
                    <a:pt x="0" y="11629"/>
                  </a:lnTo>
                  <a:lnTo>
                    <a:pt x="143" y="14154"/>
                  </a:lnTo>
                  <a:lnTo>
                    <a:pt x="448" y="16537"/>
                  </a:lnTo>
                  <a:lnTo>
                    <a:pt x="896" y="18859"/>
                  </a:lnTo>
                  <a:lnTo>
                    <a:pt x="1181" y="20040"/>
                  </a:lnTo>
                  <a:lnTo>
                    <a:pt x="1507" y="0"/>
                  </a:lnTo>
                  <a:close/>
                </a:path>
              </a:pathLst>
            </a:custGeom>
            <a:solidFill>
              <a:srgbClr val="502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p>
          </p:txBody>
        </p:sp>
        <p:sp>
          <p:nvSpPr>
            <p:cNvPr id="703" name="Google Shape;703;p55"/>
            <p:cNvSpPr/>
            <p:nvPr/>
          </p:nvSpPr>
          <p:spPr>
            <a:xfrm rot="16476910">
              <a:off x="-2703403" y="3165936"/>
              <a:ext cx="1193096" cy="3531281"/>
            </a:xfrm>
            <a:custGeom>
              <a:avLst/>
              <a:gdLst/>
              <a:ahLst/>
              <a:cxnLst/>
              <a:rect l="l" t="t" r="r" b="b"/>
              <a:pathLst>
                <a:path w="9064" h="14216" extrusionOk="0">
                  <a:moveTo>
                    <a:pt x="4563" y="1"/>
                  </a:moveTo>
                  <a:lnTo>
                    <a:pt x="4074" y="102"/>
                  </a:lnTo>
                  <a:lnTo>
                    <a:pt x="3646" y="225"/>
                  </a:lnTo>
                  <a:lnTo>
                    <a:pt x="2811" y="550"/>
                  </a:lnTo>
                  <a:lnTo>
                    <a:pt x="2037" y="998"/>
                  </a:lnTo>
                  <a:lnTo>
                    <a:pt x="1386" y="1548"/>
                  </a:lnTo>
                  <a:lnTo>
                    <a:pt x="1121" y="1874"/>
                  </a:lnTo>
                  <a:lnTo>
                    <a:pt x="897" y="2241"/>
                  </a:lnTo>
                  <a:lnTo>
                    <a:pt x="693" y="2994"/>
                  </a:lnTo>
                  <a:lnTo>
                    <a:pt x="713" y="3768"/>
                  </a:lnTo>
                  <a:lnTo>
                    <a:pt x="876" y="4562"/>
                  </a:lnTo>
                  <a:lnTo>
                    <a:pt x="978" y="4949"/>
                  </a:lnTo>
                  <a:lnTo>
                    <a:pt x="1080" y="5275"/>
                  </a:lnTo>
                  <a:lnTo>
                    <a:pt x="1223" y="5988"/>
                  </a:lnTo>
                  <a:lnTo>
                    <a:pt x="1202" y="6334"/>
                  </a:lnTo>
                  <a:lnTo>
                    <a:pt x="1162" y="6517"/>
                  </a:lnTo>
                  <a:lnTo>
                    <a:pt x="999" y="6884"/>
                  </a:lnTo>
                  <a:lnTo>
                    <a:pt x="632" y="7352"/>
                  </a:lnTo>
                  <a:lnTo>
                    <a:pt x="408" y="7678"/>
                  </a:lnTo>
                  <a:lnTo>
                    <a:pt x="184" y="8106"/>
                  </a:lnTo>
                  <a:lnTo>
                    <a:pt x="1" y="8982"/>
                  </a:lnTo>
                  <a:lnTo>
                    <a:pt x="123" y="9878"/>
                  </a:lnTo>
                  <a:lnTo>
                    <a:pt x="510" y="10713"/>
                  </a:lnTo>
                  <a:lnTo>
                    <a:pt x="795" y="11100"/>
                  </a:lnTo>
                  <a:lnTo>
                    <a:pt x="1141" y="11487"/>
                  </a:lnTo>
                  <a:lnTo>
                    <a:pt x="1956" y="12179"/>
                  </a:lnTo>
                  <a:lnTo>
                    <a:pt x="2893" y="12749"/>
                  </a:lnTo>
                  <a:lnTo>
                    <a:pt x="3891" y="13238"/>
                  </a:lnTo>
                  <a:lnTo>
                    <a:pt x="4400" y="13442"/>
                  </a:lnTo>
                  <a:lnTo>
                    <a:pt x="4909" y="13625"/>
                  </a:lnTo>
                  <a:lnTo>
                    <a:pt x="5988" y="13951"/>
                  </a:lnTo>
                  <a:lnTo>
                    <a:pt x="7108" y="14175"/>
                  </a:lnTo>
                  <a:lnTo>
                    <a:pt x="8249" y="14216"/>
                  </a:lnTo>
                  <a:lnTo>
                    <a:pt x="8799" y="14155"/>
                  </a:lnTo>
                  <a:lnTo>
                    <a:pt x="8941" y="14114"/>
                  </a:lnTo>
                  <a:lnTo>
                    <a:pt x="9063" y="13951"/>
                  </a:lnTo>
                  <a:lnTo>
                    <a:pt x="9043" y="13747"/>
                  </a:lnTo>
                  <a:lnTo>
                    <a:pt x="8900" y="13564"/>
                  </a:lnTo>
                  <a:lnTo>
                    <a:pt x="8799" y="13503"/>
                  </a:lnTo>
                  <a:lnTo>
                    <a:pt x="8127" y="13299"/>
                  </a:lnTo>
                  <a:lnTo>
                    <a:pt x="7434" y="13136"/>
                  </a:lnTo>
                  <a:lnTo>
                    <a:pt x="7434" y="13116"/>
                  </a:lnTo>
                  <a:lnTo>
                    <a:pt x="7434" y="13096"/>
                  </a:lnTo>
                  <a:lnTo>
                    <a:pt x="7434" y="12933"/>
                  </a:lnTo>
                  <a:lnTo>
                    <a:pt x="7312" y="12688"/>
                  </a:lnTo>
                  <a:lnTo>
                    <a:pt x="7190" y="12607"/>
                  </a:lnTo>
                  <a:lnTo>
                    <a:pt x="7190" y="12505"/>
                  </a:lnTo>
                  <a:lnTo>
                    <a:pt x="7169" y="12444"/>
                  </a:lnTo>
                  <a:lnTo>
                    <a:pt x="7129" y="12220"/>
                  </a:lnTo>
                  <a:lnTo>
                    <a:pt x="7088" y="11996"/>
                  </a:lnTo>
                  <a:lnTo>
                    <a:pt x="7027" y="11527"/>
                  </a:lnTo>
                  <a:lnTo>
                    <a:pt x="7006" y="11039"/>
                  </a:lnTo>
                  <a:lnTo>
                    <a:pt x="6986" y="10081"/>
                  </a:lnTo>
                  <a:lnTo>
                    <a:pt x="7027" y="9124"/>
                  </a:lnTo>
                  <a:lnTo>
                    <a:pt x="7190" y="7190"/>
                  </a:lnTo>
                  <a:lnTo>
                    <a:pt x="7332" y="5255"/>
                  </a:lnTo>
                  <a:lnTo>
                    <a:pt x="7373" y="4359"/>
                  </a:lnTo>
                  <a:lnTo>
                    <a:pt x="7312" y="2954"/>
                  </a:lnTo>
                  <a:lnTo>
                    <a:pt x="7149" y="2057"/>
                  </a:lnTo>
                  <a:lnTo>
                    <a:pt x="6986" y="1609"/>
                  </a:lnTo>
                  <a:lnTo>
                    <a:pt x="6844" y="1243"/>
                  </a:lnTo>
                  <a:lnTo>
                    <a:pt x="6355" y="571"/>
                  </a:lnTo>
                  <a:lnTo>
                    <a:pt x="6009" y="306"/>
                  </a:lnTo>
                  <a:lnTo>
                    <a:pt x="5785" y="184"/>
                  </a:lnTo>
                  <a:lnTo>
                    <a:pt x="5316" y="41"/>
                  </a:lnTo>
                  <a:lnTo>
                    <a:pt x="4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p>
          </p:txBody>
        </p:sp>
      </p:grpSp>
      <p:sp>
        <p:nvSpPr>
          <p:cNvPr id="13" name="Google Shape;703;p55"/>
          <p:cNvSpPr/>
          <p:nvPr/>
        </p:nvSpPr>
        <p:spPr>
          <a:xfrm rot="4249321">
            <a:off x="7334081" y="84477"/>
            <a:ext cx="1302252" cy="2478611"/>
          </a:xfrm>
          <a:custGeom>
            <a:avLst/>
            <a:gdLst/>
            <a:ahLst/>
            <a:cxnLst/>
            <a:rect l="l" t="t" r="r" b="b"/>
            <a:pathLst>
              <a:path w="9064" h="14216" extrusionOk="0">
                <a:moveTo>
                  <a:pt x="4563" y="1"/>
                </a:moveTo>
                <a:lnTo>
                  <a:pt x="4074" y="102"/>
                </a:lnTo>
                <a:lnTo>
                  <a:pt x="3646" y="225"/>
                </a:lnTo>
                <a:lnTo>
                  <a:pt x="2811" y="550"/>
                </a:lnTo>
                <a:lnTo>
                  <a:pt x="2037" y="998"/>
                </a:lnTo>
                <a:lnTo>
                  <a:pt x="1386" y="1548"/>
                </a:lnTo>
                <a:lnTo>
                  <a:pt x="1121" y="1874"/>
                </a:lnTo>
                <a:lnTo>
                  <a:pt x="897" y="2241"/>
                </a:lnTo>
                <a:lnTo>
                  <a:pt x="693" y="2994"/>
                </a:lnTo>
                <a:lnTo>
                  <a:pt x="713" y="3768"/>
                </a:lnTo>
                <a:lnTo>
                  <a:pt x="876" y="4562"/>
                </a:lnTo>
                <a:lnTo>
                  <a:pt x="978" y="4949"/>
                </a:lnTo>
                <a:lnTo>
                  <a:pt x="1080" y="5275"/>
                </a:lnTo>
                <a:lnTo>
                  <a:pt x="1223" y="5988"/>
                </a:lnTo>
                <a:lnTo>
                  <a:pt x="1202" y="6334"/>
                </a:lnTo>
                <a:lnTo>
                  <a:pt x="1162" y="6517"/>
                </a:lnTo>
                <a:lnTo>
                  <a:pt x="999" y="6884"/>
                </a:lnTo>
                <a:lnTo>
                  <a:pt x="632" y="7352"/>
                </a:lnTo>
                <a:lnTo>
                  <a:pt x="408" y="7678"/>
                </a:lnTo>
                <a:lnTo>
                  <a:pt x="184" y="8106"/>
                </a:lnTo>
                <a:lnTo>
                  <a:pt x="1" y="8982"/>
                </a:lnTo>
                <a:lnTo>
                  <a:pt x="123" y="9878"/>
                </a:lnTo>
                <a:lnTo>
                  <a:pt x="510" y="10713"/>
                </a:lnTo>
                <a:lnTo>
                  <a:pt x="795" y="11100"/>
                </a:lnTo>
                <a:lnTo>
                  <a:pt x="1141" y="11487"/>
                </a:lnTo>
                <a:lnTo>
                  <a:pt x="1956" y="12179"/>
                </a:lnTo>
                <a:lnTo>
                  <a:pt x="2893" y="12749"/>
                </a:lnTo>
                <a:lnTo>
                  <a:pt x="3891" y="13238"/>
                </a:lnTo>
                <a:lnTo>
                  <a:pt x="4400" y="13442"/>
                </a:lnTo>
                <a:lnTo>
                  <a:pt x="4909" y="13625"/>
                </a:lnTo>
                <a:lnTo>
                  <a:pt x="5988" y="13951"/>
                </a:lnTo>
                <a:lnTo>
                  <a:pt x="7108" y="14175"/>
                </a:lnTo>
                <a:lnTo>
                  <a:pt x="8249" y="14216"/>
                </a:lnTo>
                <a:lnTo>
                  <a:pt x="8799" y="14155"/>
                </a:lnTo>
                <a:lnTo>
                  <a:pt x="8941" y="14114"/>
                </a:lnTo>
                <a:lnTo>
                  <a:pt x="9063" y="13951"/>
                </a:lnTo>
                <a:lnTo>
                  <a:pt x="9043" y="13747"/>
                </a:lnTo>
                <a:lnTo>
                  <a:pt x="8900" y="13564"/>
                </a:lnTo>
                <a:lnTo>
                  <a:pt x="8799" y="13503"/>
                </a:lnTo>
                <a:lnTo>
                  <a:pt x="8127" y="13299"/>
                </a:lnTo>
                <a:lnTo>
                  <a:pt x="7434" y="13136"/>
                </a:lnTo>
                <a:lnTo>
                  <a:pt x="7434" y="13116"/>
                </a:lnTo>
                <a:lnTo>
                  <a:pt x="7434" y="13096"/>
                </a:lnTo>
                <a:lnTo>
                  <a:pt x="7434" y="12933"/>
                </a:lnTo>
                <a:lnTo>
                  <a:pt x="7312" y="12688"/>
                </a:lnTo>
                <a:lnTo>
                  <a:pt x="7190" y="12607"/>
                </a:lnTo>
                <a:lnTo>
                  <a:pt x="7190" y="12505"/>
                </a:lnTo>
                <a:lnTo>
                  <a:pt x="7169" y="12444"/>
                </a:lnTo>
                <a:lnTo>
                  <a:pt x="7129" y="12220"/>
                </a:lnTo>
                <a:lnTo>
                  <a:pt x="7088" y="11996"/>
                </a:lnTo>
                <a:lnTo>
                  <a:pt x="7027" y="11527"/>
                </a:lnTo>
                <a:lnTo>
                  <a:pt x="7006" y="11039"/>
                </a:lnTo>
                <a:lnTo>
                  <a:pt x="6986" y="10081"/>
                </a:lnTo>
                <a:lnTo>
                  <a:pt x="7027" y="9124"/>
                </a:lnTo>
                <a:lnTo>
                  <a:pt x="7190" y="7190"/>
                </a:lnTo>
                <a:lnTo>
                  <a:pt x="7332" y="5255"/>
                </a:lnTo>
                <a:lnTo>
                  <a:pt x="7373" y="4359"/>
                </a:lnTo>
                <a:lnTo>
                  <a:pt x="7312" y="2954"/>
                </a:lnTo>
                <a:lnTo>
                  <a:pt x="7149" y="2057"/>
                </a:lnTo>
                <a:lnTo>
                  <a:pt x="6986" y="1609"/>
                </a:lnTo>
                <a:lnTo>
                  <a:pt x="6844" y="1243"/>
                </a:lnTo>
                <a:lnTo>
                  <a:pt x="6355" y="571"/>
                </a:lnTo>
                <a:lnTo>
                  <a:pt x="6009" y="306"/>
                </a:lnTo>
                <a:lnTo>
                  <a:pt x="5785" y="184"/>
                </a:lnTo>
                <a:lnTo>
                  <a:pt x="5316" y="41"/>
                </a:lnTo>
                <a:lnTo>
                  <a:pt x="4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64"/>
          <p:cNvSpPr txBox="1">
            <a:spLocks noGrp="1"/>
          </p:cNvSpPr>
          <p:nvPr>
            <p:ph type="subTitle" idx="1"/>
          </p:nvPr>
        </p:nvSpPr>
        <p:spPr>
          <a:xfrm>
            <a:off x="520690" y="1563897"/>
            <a:ext cx="6141365" cy="75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solidFill>
                  <a:schemeClr val="bg2"/>
                </a:solidFill>
              </a:rPr>
              <a:t>Ειδικότερο εάν θέλατε να ενημερωθείτε για τον αστρολογικά σας χάρτη μπορείτε να επισκεφτείτε την παρακάτω σελίδα και με 2 απλά βήματα να βυθιστείτε στην μαγεία της αστρολογίας</a:t>
            </a:r>
            <a:endParaRPr sz="2000" dirty="0">
              <a:solidFill>
                <a:schemeClr val="bg2"/>
              </a:solidFill>
            </a:endParaRPr>
          </a:p>
        </p:txBody>
      </p:sp>
      <p:grpSp>
        <p:nvGrpSpPr>
          <p:cNvPr id="815" name="Google Shape;815;p64"/>
          <p:cNvGrpSpPr/>
          <p:nvPr/>
        </p:nvGrpSpPr>
        <p:grpSpPr>
          <a:xfrm>
            <a:off x="-1854275" y="3321735"/>
            <a:ext cx="13409758" cy="4176879"/>
            <a:chOff x="-1854275" y="3321735"/>
            <a:chExt cx="13409758" cy="4176879"/>
          </a:xfrm>
        </p:grpSpPr>
        <p:sp>
          <p:nvSpPr>
            <p:cNvPr id="816" name="Google Shape;816;p64"/>
            <p:cNvSpPr/>
            <p:nvPr/>
          </p:nvSpPr>
          <p:spPr>
            <a:xfrm rot="-181911" flipH="1">
              <a:off x="-1067737" y="3639310"/>
              <a:ext cx="12457391" cy="2579277"/>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64"/>
            <p:cNvSpPr/>
            <p:nvPr/>
          </p:nvSpPr>
          <p:spPr>
            <a:xfrm rot="36802">
              <a:off x="-1854633" y="4182922"/>
              <a:ext cx="12492831" cy="2291690"/>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64"/>
            <p:cNvSpPr/>
            <p:nvPr/>
          </p:nvSpPr>
          <p:spPr>
            <a:xfrm rot="-241617">
              <a:off x="-1161139" y="4802945"/>
              <a:ext cx="11543664" cy="2292711"/>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19" name="Google Shape;819;p64"/>
          <p:cNvGrpSpPr/>
          <p:nvPr/>
        </p:nvGrpSpPr>
        <p:grpSpPr>
          <a:xfrm>
            <a:off x="1009602" y="699124"/>
            <a:ext cx="645062" cy="642595"/>
            <a:chOff x="-461981" y="4399275"/>
            <a:chExt cx="483700" cy="481850"/>
          </a:xfrm>
        </p:grpSpPr>
        <p:sp>
          <p:nvSpPr>
            <p:cNvPr id="820" name="Google Shape;820;p64"/>
            <p:cNvSpPr/>
            <p:nvPr/>
          </p:nvSpPr>
          <p:spPr>
            <a:xfrm>
              <a:off x="-368106"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1" name="Google Shape;821;p64"/>
            <p:cNvSpPr/>
            <p:nvPr/>
          </p:nvSpPr>
          <p:spPr>
            <a:xfrm>
              <a:off x="-222831" y="4763350"/>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2" name="Google Shape;822;p64"/>
            <p:cNvSpPr/>
            <p:nvPr/>
          </p:nvSpPr>
          <p:spPr>
            <a:xfrm>
              <a:off x="-91306"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3" name="Google Shape;823;p64"/>
            <p:cNvSpPr/>
            <p:nvPr/>
          </p:nvSpPr>
          <p:spPr>
            <a:xfrm>
              <a:off x="-198881"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4" name="Google Shape;824;p64"/>
            <p:cNvSpPr/>
            <p:nvPr/>
          </p:nvSpPr>
          <p:spPr>
            <a:xfrm>
              <a:off x="-329806"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5" name="Google Shape;825;p64"/>
            <p:cNvSpPr/>
            <p:nvPr/>
          </p:nvSpPr>
          <p:spPr>
            <a:xfrm>
              <a:off x="-230356"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6" name="Google Shape;826;p64"/>
            <p:cNvSpPr/>
            <p:nvPr/>
          </p:nvSpPr>
          <p:spPr>
            <a:xfrm>
              <a:off x="-433531"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27" name="Google Shape;827;p64"/>
            <p:cNvSpPr/>
            <p:nvPr/>
          </p:nvSpPr>
          <p:spPr>
            <a:xfrm>
              <a:off x="-461981"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grpSp>
      <p:grpSp>
        <p:nvGrpSpPr>
          <p:cNvPr id="828" name="Google Shape;828;p64"/>
          <p:cNvGrpSpPr/>
          <p:nvPr/>
        </p:nvGrpSpPr>
        <p:grpSpPr>
          <a:xfrm>
            <a:off x="6847015" y="770391"/>
            <a:ext cx="646063" cy="642562"/>
            <a:chOff x="897328" y="3183133"/>
            <a:chExt cx="484450" cy="481825"/>
          </a:xfrm>
        </p:grpSpPr>
        <p:sp>
          <p:nvSpPr>
            <p:cNvPr id="829" name="Google Shape;829;p64"/>
            <p:cNvSpPr/>
            <p:nvPr/>
          </p:nvSpPr>
          <p:spPr>
            <a:xfrm>
              <a:off x="1122478" y="3268033"/>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30" name="Google Shape;830;p64"/>
            <p:cNvSpPr/>
            <p:nvPr/>
          </p:nvSpPr>
          <p:spPr>
            <a:xfrm>
              <a:off x="1235403" y="3380958"/>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831" name="Google Shape;831;p64"/>
            <p:cNvSpPr/>
            <p:nvPr/>
          </p:nvSpPr>
          <p:spPr>
            <a:xfrm>
              <a:off x="897328" y="3183133"/>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grpSp>
      <p:sp>
        <p:nvSpPr>
          <p:cNvPr id="833" name="Google Shape;833;p64"/>
          <p:cNvSpPr txBox="1">
            <a:spLocks noGrp="1"/>
          </p:cNvSpPr>
          <p:nvPr>
            <p:ph type="title"/>
          </p:nvPr>
        </p:nvSpPr>
        <p:spPr>
          <a:xfrm>
            <a:off x="2646000" y="540000"/>
            <a:ext cx="3852000" cy="45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Αστρολογικός χάρτης </a:t>
            </a:r>
            <a:endParaRPr dirty="0"/>
          </a:p>
        </p:txBody>
      </p:sp>
      <p:sp>
        <p:nvSpPr>
          <p:cNvPr id="22" name="21 - Υπότιτλος"/>
          <p:cNvSpPr>
            <a:spLocks noGrp="1"/>
          </p:cNvSpPr>
          <p:nvPr>
            <p:ph type="subTitle" idx="2"/>
          </p:nvPr>
        </p:nvSpPr>
        <p:spPr>
          <a:xfrm>
            <a:off x="3176016" y="3060189"/>
            <a:ext cx="5967984" cy="755700"/>
          </a:xfrm>
        </p:spPr>
        <p:txBody>
          <a:bodyPr/>
          <a:lstStyle/>
          <a:p>
            <a:r>
              <a:rPr lang="en-US" dirty="0">
                <a:solidFill>
                  <a:srgbClr val="00B0F0"/>
                </a:solidFill>
              </a:rPr>
              <a:t>https://www.myastro.gr/astrologia/astrologikos-xartis.html</a:t>
            </a:r>
            <a:endParaRPr lang="el-GR" dirty="0">
              <a:solidFill>
                <a:srgbClr val="00B0F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9"/>
          <p:cNvSpPr txBox="1">
            <a:spLocks noGrp="1"/>
          </p:cNvSpPr>
          <p:nvPr>
            <p:ph type="title"/>
          </p:nvPr>
        </p:nvSpPr>
        <p:spPr>
          <a:xfrm>
            <a:off x="4120924" y="1485225"/>
            <a:ext cx="4538700" cy="841800"/>
          </a:xfrm>
          <a:prstGeom prst="rect">
            <a:avLst/>
          </a:prstGeom>
        </p:spPr>
        <p:txBody>
          <a:bodyPr spcFirstLastPara="1" wrap="square" lIns="91425" tIns="91425" rIns="91425" bIns="91425" anchor="ctr" anchorCtr="0">
            <a:noAutofit/>
          </a:bodyPr>
          <a:lstStyle/>
          <a:p>
            <a:pPr lvl="0"/>
            <a:r>
              <a:rPr lang="el-GR" dirty="0"/>
              <a:t> Ηλιακές και Σεληνιακές Εκλείψεις </a:t>
            </a:r>
            <a:endParaRPr dirty="0"/>
          </a:p>
        </p:txBody>
      </p:sp>
      <p:sp>
        <p:nvSpPr>
          <p:cNvPr id="751" name="Google Shape;751;p59"/>
          <p:cNvSpPr txBox="1">
            <a:spLocks noGrp="1"/>
          </p:cNvSpPr>
          <p:nvPr>
            <p:ph type="subTitle" idx="1"/>
          </p:nvPr>
        </p:nvSpPr>
        <p:spPr>
          <a:xfrm>
            <a:off x="5756754" y="2794556"/>
            <a:ext cx="3081000" cy="90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l-GR" dirty="0"/>
              <a:t>2</a:t>
            </a:r>
            <a:r>
              <a:rPr lang="el-GR" baseline="30000" dirty="0"/>
              <a:t>ο</a:t>
            </a:r>
            <a:r>
              <a:rPr lang="el-GR" dirty="0"/>
              <a:t> μέρος παρουσίασης</a:t>
            </a:r>
            <a:endParaRPr dirty="0"/>
          </a:p>
        </p:txBody>
      </p:sp>
      <p:grpSp>
        <p:nvGrpSpPr>
          <p:cNvPr id="752" name="Google Shape;752;p59"/>
          <p:cNvGrpSpPr/>
          <p:nvPr/>
        </p:nvGrpSpPr>
        <p:grpSpPr>
          <a:xfrm>
            <a:off x="-3648590" y="-2754118"/>
            <a:ext cx="14246362" cy="9699338"/>
            <a:chOff x="-3648590" y="-2754118"/>
            <a:chExt cx="14246362" cy="9699338"/>
          </a:xfrm>
        </p:grpSpPr>
        <p:sp>
          <p:nvSpPr>
            <p:cNvPr id="753" name="Google Shape;753;p59"/>
            <p:cNvSpPr/>
            <p:nvPr/>
          </p:nvSpPr>
          <p:spPr>
            <a:xfrm rot="10302129" flipH="1">
              <a:off x="-1264771" y="-1443567"/>
              <a:ext cx="11044062" cy="2574223"/>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59"/>
            <p:cNvSpPr/>
            <p:nvPr/>
          </p:nvSpPr>
          <p:spPr>
            <a:xfrm rot="10354126">
              <a:off x="-838301" y="-2053045"/>
              <a:ext cx="11095368" cy="2288357"/>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59"/>
            <p:cNvSpPr/>
            <p:nvPr/>
          </p:nvSpPr>
          <p:spPr>
            <a:xfrm rot="256654">
              <a:off x="-1182982" y="3542735"/>
              <a:ext cx="11509968" cy="2292671"/>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59"/>
            <p:cNvSpPr/>
            <p:nvPr/>
          </p:nvSpPr>
          <p:spPr>
            <a:xfrm flipH="1">
              <a:off x="-1850026" y="4380425"/>
              <a:ext cx="12447798" cy="2564795"/>
            </a:xfrm>
            <a:custGeom>
              <a:avLst/>
              <a:gdLst/>
              <a:ahLst/>
              <a:cxnLst/>
              <a:rect l="l" t="t" r="r" b="b"/>
              <a:pathLst>
                <a:path w="156877" h="22566" extrusionOk="0">
                  <a:moveTo>
                    <a:pt x="83601" y="1"/>
                  </a:moveTo>
                  <a:lnTo>
                    <a:pt x="74864" y="102"/>
                  </a:lnTo>
                  <a:lnTo>
                    <a:pt x="66046" y="347"/>
                  </a:lnTo>
                  <a:lnTo>
                    <a:pt x="57248" y="734"/>
                  </a:lnTo>
                  <a:lnTo>
                    <a:pt x="48613" y="1324"/>
                  </a:lnTo>
                  <a:lnTo>
                    <a:pt x="40223" y="2139"/>
                  </a:lnTo>
                  <a:lnTo>
                    <a:pt x="32198" y="3157"/>
                  </a:lnTo>
                  <a:lnTo>
                    <a:pt x="26516" y="4114"/>
                  </a:lnTo>
                  <a:lnTo>
                    <a:pt x="22871" y="4827"/>
                  </a:lnTo>
                  <a:lnTo>
                    <a:pt x="21120" y="5214"/>
                  </a:lnTo>
                  <a:lnTo>
                    <a:pt x="17169" y="6131"/>
                  </a:lnTo>
                  <a:lnTo>
                    <a:pt x="10652" y="7882"/>
                  </a:lnTo>
                  <a:lnTo>
                    <a:pt x="6864" y="9145"/>
                  </a:lnTo>
                  <a:lnTo>
                    <a:pt x="4807" y="9939"/>
                  </a:lnTo>
                  <a:lnTo>
                    <a:pt x="3116" y="10733"/>
                  </a:lnTo>
                  <a:lnTo>
                    <a:pt x="1813" y="11487"/>
                  </a:lnTo>
                  <a:lnTo>
                    <a:pt x="856" y="12200"/>
                  </a:lnTo>
                  <a:lnTo>
                    <a:pt x="265" y="12912"/>
                  </a:lnTo>
                  <a:lnTo>
                    <a:pt x="0" y="13584"/>
                  </a:lnTo>
                  <a:lnTo>
                    <a:pt x="62" y="14216"/>
                  </a:lnTo>
                  <a:lnTo>
                    <a:pt x="448" y="14827"/>
                  </a:lnTo>
                  <a:lnTo>
                    <a:pt x="1161" y="15397"/>
                  </a:lnTo>
                  <a:lnTo>
                    <a:pt x="2159" y="15947"/>
                  </a:lnTo>
                  <a:lnTo>
                    <a:pt x="3442" y="16456"/>
                  </a:lnTo>
                  <a:lnTo>
                    <a:pt x="5010" y="16945"/>
                  </a:lnTo>
                  <a:lnTo>
                    <a:pt x="6864" y="17372"/>
                  </a:lnTo>
                  <a:lnTo>
                    <a:pt x="10081" y="17983"/>
                  </a:lnTo>
                  <a:lnTo>
                    <a:pt x="15254" y="18655"/>
                  </a:lnTo>
                  <a:lnTo>
                    <a:pt x="21364" y="19165"/>
                  </a:lnTo>
                  <a:lnTo>
                    <a:pt x="28268" y="19531"/>
                  </a:lnTo>
                  <a:lnTo>
                    <a:pt x="35946" y="19735"/>
                  </a:lnTo>
                  <a:lnTo>
                    <a:pt x="44275" y="19755"/>
                  </a:lnTo>
                  <a:lnTo>
                    <a:pt x="53195" y="19613"/>
                  </a:lnTo>
                  <a:lnTo>
                    <a:pt x="57880" y="19450"/>
                  </a:lnTo>
                  <a:lnTo>
                    <a:pt x="60894" y="19368"/>
                  </a:lnTo>
                  <a:lnTo>
                    <a:pt x="66779" y="19327"/>
                  </a:lnTo>
                  <a:lnTo>
                    <a:pt x="72482" y="19470"/>
                  </a:lnTo>
                  <a:lnTo>
                    <a:pt x="78041" y="19714"/>
                  </a:lnTo>
                  <a:lnTo>
                    <a:pt x="91442" y="20712"/>
                  </a:lnTo>
                  <a:lnTo>
                    <a:pt x="106655" y="22016"/>
                  </a:lnTo>
                  <a:lnTo>
                    <a:pt x="114109" y="22423"/>
                  </a:lnTo>
                  <a:lnTo>
                    <a:pt x="119037" y="22566"/>
                  </a:lnTo>
                  <a:lnTo>
                    <a:pt x="123986" y="22545"/>
                  </a:lnTo>
                  <a:lnTo>
                    <a:pt x="128935" y="22321"/>
                  </a:lnTo>
                  <a:lnTo>
                    <a:pt x="133904" y="21894"/>
                  </a:lnTo>
                  <a:lnTo>
                    <a:pt x="138935" y="21201"/>
                  </a:lnTo>
                  <a:lnTo>
                    <a:pt x="141480" y="20753"/>
                  </a:lnTo>
                  <a:lnTo>
                    <a:pt x="143945" y="20244"/>
                  </a:lnTo>
                  <a:lnTo>
                    <a:pt x="147122" y="19409"/>
                  </a:lnTo>
                  <a:lnTo>
                    <a:pt x="148975" y="18798"/>
                  </a:lnTo>
                  <a:lnTo>
                    <a:pt x="150604" y="18167"/>
                  </a:lnTo>
                  <a:lnTo>
                    <a:pt x="152050" y="17495"/>
                  </a:lnTo>
                  <a:lnTo>
                    <a:pt x="153272" y="16823"/>
                  </a:lnTo>
                  <a:lnTo>
                    <a:pt x="154311" y="16110"/>
                  </a:lnTo>
                  <a:lnTo>
                    <a:pt x="155166" y="15377"/>
                  </a:lnTo>
                  <a:lnTo>
                    <a:pt x="155838" y="14643"/>
                  </a:lnTo>
                  <a:lnTo>
                    <a:pt x="156327" y="13890"/>
                  </a:lnTo>
                  <a:lnTo>
                    <a:pt x="156673" y="13136"/>
                  </a:lnTo>
                  <a:lnTo>
                    <a:pt x="156836" y="12362"/>
                  </a:lnTo>
                  <a:lnTo>
                    <a:pt x="156877" y="11609"/>
                  </a:lnTo>
                  <a:lnTo>
                    <a:pt x="156755" y="10835"/>
                  </a:lnTo>
                  <a:lnTo>
                    <a:pt x="156490" y="10082"/>
                  </a:lnTo>
                  <a:lnTo>
                    <a:pt x="156103" y="9348"/>
                  </a:lnTo>
                  <a:lnTo>
                    <a:pt x="155594" y="8615"/>
                  </a:lnTo>
                  <a:lnTo>
                    <a:pt x="154616" y="7556"/>
                  </a:lnTo>
                  <a:lnTo>
                    <a:pt x="152946" y="6232"/>
                  </a:lnTo>
                  <a:lnTo>
                    <a:pt x="150930" y="5011"/>
                  </a:lnTo>
                  <a:lnTo>
                    <a:pt x="148588" y="3951"/>
                  </a:lnTo>
                  <a:lnTo>
                    <a:pt x="146002" y="3076"/>
                  </a:lnTo>
                  <a:lnTo>
                    <a:pt x="143211" y="2383"/>
                  </a:lnTo>
                  <a:lnTo>
                    <a:pt x="140299" y="1935"/>
                  </a:lnTo>
                  <a:lnTo>
                    <a:pt x="138813" y="1833"/>
                  </a:lnTo>
                  <a:lnTo>
                    <a:pt x="135432" y="1609"/>
                  </a:lnTo>
                  <a:lnTo>
                    <a:pt x="125330" y="1060"/>
                  </a:lnTo>
                  <a:lnTo>
                    <a:pt x="112011" y="489"/>
                  </a:lnTo>
                  <a:lnTo>
                    <a:pt x="96350" y="82"/>
                  </a:lnTo>
                  <a:lnTo>
                    <a:pt x="836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59"/>
            <p:cNvSpPr/>
            <p:nvPr/>
          </p:nvSpPr>
          <p:spPr>
            <a:xfrm rot="-10799651" flipH="1">
              <a:off x="-3648590" y="1839581"/>
              <a:ext cx="6377564" cy="2094844"/>
            </a:xfrm>
            <a:custGeom>
              <a:avLst/>
              <a:gdLst/>
              <a:ahLst/>
              <a:cxnLst/>
              <a:rect l="l" t="t" r="r" b="b"/>
              <a:pathLst>
                <a:path w="129323" h="76657" extrusionOk="0">
                  <a:moveTo>
                    <a:pt x="48247" y="1"/>
                  </a:moveTo>
                  <a:lnTo>
                    <a:pt x="47351" y="21"/>
                  </a:lnTo>
                  <a:lnTo>
                    <a:pt x="45620" y="204"/>
                  </a:lnTo>
                  <a:lnTo>
                    <a:pt x="44011" y="612"/>
                  </a:lnTo>
                  <a:lnTo>
                    <a:pt x="42484" y="1182"/>
                  </a:lnTo>
                  <a:lnTo>
                    <a:pt x="41038" y="1956"/>
                  </a:lnTo>
                  <a:lnTo>
                    <a:pt x="39673" y="2892"/>
                  </a:lnTo>
                  <a:lnTo>
                    <a:pt x="38390" y="3972"/>
                  </a:lnTo>
                  <a:lnTo>
                    <a:pt x="37189" y="5194"/>
                  </a:lnTo>
                  <a:lnTo>
                    <a:pt x="36028" y="6538"/>
                  </a:lnTo>
                  <a:lnTo>
                    <a:pt x="34928" y="8004"/>
                  </a:lnTo>
                  <a:lnTo>
                    <a:pt x="33380" y="10387"/>
                  </a:lnTo>
                  <a:lnTo>
                    <a:pt x="31445" y="13870"/>
                  </a:lnTo>
                  <a:lnTo>
                    <a:pt x="29653" y="17596"/>
                  </a:lnTo>
                  <a:lnTo>
                    <a:pt x="27087" y="23401"/>
                  </a:lnTo>
                  <a:lnTo>
                    <a:pt x="24541" y="29205"/>
                  </a:lnTo>
                  <a:lnTo>
                    <a:pt x="22770" y="32891"/>
                  </a:lnTo>
                  <a:lnTo>
                    <a:pt x="20876" y="36312"/>
                  </a:lnTo>
                  <a:lnTo>
                    <a:pt x="19369" y="38654"/>
                  </a:lnTo>
                  <a:lnTo>
                    <a:pt x="18310" y="40080"/>
                  </a:lnTo>
                  <a:lnTo>
                    <a:pt x="17189" y="41383"/>
                  </a:lnTo>
                  <a:lnTo>
                    <a:pt x="16008" y="42565"/>
                  </a:lnTo>
                  <a:lnTo>
                    <a:pt x="14766" y="43603"/>
                  </a:lnTo>
                  <a:lnTo>
                    <a:pt x="13442" y="44459"/>
                  </a:lnTo>
                  <a:lnTo>
                    <a:pt x="12750" y="44825"/>
                  </a:lnTo>
                  <a:lnTo>
                    <a:pt x="11691" y="45395"/>
                  </a:lnTo>
                  <a:lnTo>
                    <a:pt x="9715" y="46556"/>
                  </a:lnTo>
                  <a:lnTo>
                    <a:pt x="7923" y="47778"/>
                  </a:lnTo>
                  <a:lnTo>
                    <a:pt x="6335" y="49020"/>
                  </a:lnTo>
                  <a:lnTo>
                    <a:pt x="4950" y="50324"/>
                  </a:lnTo>
                  <a:lnTo>
                    <a:pt x="3728" y="51668"/>
                  </a:lnTo>
                  <a:lnTo>
                    <a:pt x="2689" y="53012"/>
                  </a:lnTo>
                  <a:lnTo>
                    <a:pt x="1813" y="54377"/>
                  </a:lnTo>
                  <a:lnTo>
                    <a:pt x="1141" y="55741"/>
                  </a:lnTo>
                  <a:lnTo>
                    <a:pt x="612" y="57106"/>
                  </a:lnTo>
                  <a:lnTo>
                    <a:pt x="245" y="58450"/>
                  </a:lnTo>
                  <a:lnTo>
                    <a:pt x="42" y="59794"/>
                  </a:lnTo>
                  <a:lnTo>
                    <a:pt x="1" y="61097"/>
                  </a:lnTo>
                  <a:lnTo>
                    <a:pt x="103" y="62360"/>
                  </a:lnTo>
                  <a:lnTo>
                    <a:pt x="367" y="63582"/>
                  </a:lnTo>
                  <a:lnTo>
                    <a:pt x="754" y="64743"/>
                  </a:lnTo>
                  <a:lnTo>
                    <a:pt x="1284" y="65863"/>
                  </a:lnTo>
                  <a:lnTo>
                    <a:pt x="1956" y="66901"/>
                  </a:lnTo>
                  <a:lnTo>
                    <a:pt x="2771" y="67859"/>
                  </a:lnTo>
                  <a:lnTo>
                    <a:pt x="3687" y="68734"/>
                  </a:lnTo>
                  <a:lnTo>
                    <a:pt x="4746" y="69528"/>
                  </a:lnTo>
                  <a:lnTo>
                    <a:pt x="5927" y="70201"/>
                  </a:lnTo>
                  <a:lnTo>
                    <a:pt x="7210" y="70771"/>
                  </a:lnTo>
                  <a:lnTo>
                    <a:pt x="8595" y="71219"/>
                  </a:lnTo>
                  <a:lnTo>
                    <a:pt x="10102" y="71545"/>
                  </a:lnTo>
                  <a:lnTo>
                    <a:pt x="11711" y="71728"/>
                  </a:lnTo>
                  <a:lnTo>
                    <a:pt x="13422" y="71769"/>
                  </a:lnTo>
                  <a:lnTo>
                    <a:pt x="15214" y="71667"/>
                  </a:lnTo>
                  <a:lnTo>
                    <a:pt x="17108" y="71382"/>
                  </a:lnTo>
                  <a:lnTo>
                    <a:pt x="19104" y="70954"/>
                  </a:lnTo>
                  <a:lnTo>
                    <a:pt x="21161" y="70343"/>
                  </a:lnTo>
                  <a:lnTo>
                    <a:pt x="23299" y="69549"/>
                  </a:lnTo>
                  <a:lnTo>
                    <a:pt x="24399" y="69060"/>
                  </a:lnTo>
                  <a:lnTo>
                    <a:pt x="25295" y="68673"/>
                  </a:lnTo>
                  <a:lnTo>
                    <a:pt x="27230" y="67940"/>
                  </a:lnTo>
                  <a:lnTo>
                    <a:pt x="29368" y="67268"/>
                  </a:lnTo>
                  <a:lnTo>
                    <a:pt x="31731" y="66677"/>
                  </a:lnTo>
                  <a:lnTo>
                    <a:pt x="34337" y="66189"/>
                  </a:lnTo>
                  <a:lnTo>
                    <a:pt x="37209" y="65842"/>
                  </a:lnTo>
                  <a:lnTo>
                    <a:pt x="40366" y="65618"/>
                  </a:lnTo>
                  <a:lnTo>
                    <a:pt x="43828" y="65557"/>
                  </a:lnTo>
                  <a:lnTo>
                    <a:pt x="47616" y="65659"/>
                  </a:lnTo>
                  <a:lnTo>
                    <a:pt x="51730" y="65985"/>
                  </a:lnTo>
                  <a:lnTo>
                    <a:pt x="56210" y="66494"/>
                  </a:lnTo>
                  <a:lnTo>
                    <a:pt x="61077" y="67268"/>
                  </a:lnTo>
                  <a:lnTo>
                    <a:pt x="66352" y="68266"/>
                  </a:lnTo>
                  <a:lnTo>
                    <a:pt x="72034" y="69549"/>
                  </a:lnTo>
                  <a:lnTo>
                    <a:pt x="78164" y="71117"/>
                  </a:lnTo>
                  <a:lnTo>
                    <a:pt x="84742" y="72991"/>
                  </a:lnTo>
                  <a:lnTo>
                    <a:pt x="88245" y="74070"/>
                  </a:lnTo>
                  <a:lnTo>
                    <a:pt x="89997" y="74600"/>
                  </a:lnTo>
                  <a:lnTo>
                    <a:pt x="93377" y="75455"/>
                  </a:lnTo>
                  <a:lnTo>
                    <a:pt x="96595" y="76066"/>
                  </a:lnTo>
                  <a:lnTo>
                    <a:pt x="99650" y="76473"/>
                  </a:lnTo>
                  <a:lnTo>
                    <a:pt x="102562" y="76656"/>
                  </a:lnTo>
                  <a:lnTo>
                    <a:pt x="105332" y="76656"/>
                  </a:lnTo>
                  <a:lnTo>
                    <a:pt x="107939" y="76453"/>
                  </a:lnTo>
                  <a:lnTo>
                    <a:pt x="110383" y="76086"/>
                  </a:lnTo>
                  <a:lnTo>
                    <a:pt x="112684" y="75557"/>
                  </a:lnTo>
                  <a:lnTo>
                    <a:pt x="114822" y="74844"/>
                  </a:lnTo>
                  <a:lnTo>
                    <a:pt x="116818" y="74009"/>
                  </a:lnTo>
                  <a:lnTo>
                    <a:pt x="118671" y="73052"/>
                  </a:lnTo>
                  <a:lnTo>
                    <a:pt x="120362" y="71952"/>
                  </a:lnTo>
                  <a:lnTo>
                    <a:pt x="121910" y="70750"/>
                  </a:lnTo>
                  <a:lnTo>
                    <a:pt x="123315" y="69447"/>
                  </a:lnTo>
                  <a:lnTo>
                    <a:pt x="124577" y="68042"/>
                  </a:lnTo>
                  <a:lnTo>
                    <a:pt x="125677" y="66575"/>
                  </a:lnTo>
                  <a:lnTo>
                    <a:pt x="126634" y="65028"/>
                  </a:lnTo>
                  <a:lnTo>
                    <a:pt x="127449" y="63439"/>
                  </a:lnTo>
                  <a:lnTo>
                    <a:pt x="128101" y="61790"/>
                  </a:lnTo>
                  <a:lnTo>
                    <a:pt x="128630" y="60120"/>
                  </a:lnTo>
                  <a:lnTo>
                    <a:pt x="128997" y="58429"/>
                  </a:lnTo>
                  <a:lnTo>
                    <a:pt x="129241" y="56719"/>
                  </a:lnTo>
                  <a:lnTo>
                    <a:pt x="129323" y="55008"/>
                  </a:lnTo>
                  <a:lnTo>
                    <a:pt x="129282" y="53318"/>
                  </a:lnTo>
                  <a:lnTo>
                    <a:pt x="129078" y="51627"/>
                  </a:lnTo>
                  <a:lnTo>
                    <a:pt x="128732" y="49978"/>
                  </a:lnTo>
                  <a:lnTo>
                    <a:pt x="128264" y="48389"/>
                  </a:lnTo>
                  <a:lnTo>
                    <a:pt x="127653" y="46841"/>
                  </a:lnTo>
                  <a:lnTo>
                    <a:pt x="126899" y="45355"/>
                  </a:lnTo>
                  <a:lnTo>
                    <a:pt x="126003" y="43949"/>
                  </a:lnTo>
                  <a:lnTo>
                    <a:pt x="124964" y="42626"/>
                  </a:lnTo>
                  <a:lnTo>
                    <a:pt x="124394" y="42015"/>
                  </a:lnTo>
                  <a:lnTo>
                    <a:pt x="123804" y="41404"/>
                  </a:lnTo>
                  <a:lnTo>
                    <a:pt x="122663" y="40365"/>
                  </a:lnTo>
                  <a:lnTo>
                    <a:pt x="121523" y="39469"/>
                  </a:lnTo>
                  <a:lnTo>
                    <a:pt x="120402" y="38736"/>
                  </a:lnTo>
                  <a:lnTo>
                    <a:pt x="119303" y="38145"/>
                  </a:lnTo>
                  <a:lnTo>
                    <a:pt x="118223" y="37697"/>
                  </a:lnTo>
                  <a:lnTo>
                    <a:pt x="117124" y="37351"/>
                  </a:lnTo>
                  <a:lnTo>
                    <a:pt x="116044" y="37147"/>
                  </a:lnTo>
                  <a:lnTo>
                    <a:pt x="114435" y="37005"/>
                  </a:lnTo>
                  <a:lnTo>
                    <a:pt x="112256" y="37147"/>
                  </a:lnTo>
                  <a:lnTo>
                    <a:pt x="110036" y="37575"/>
                  </a:lnTo>
                  <a:lnTo>
                    <a:pt x="107755" y="38227"/>
                  </a:lnTo>
                  <a:lnTo>
                    <a:pt x="104171" y="39449"/>
                  </a:lnTo>
                  <a:lnTo>
                    <a:pt x="100281" y="40752"/>
                  </a:lnTo>
                  <a:lnTo>
                    <a:pt x="97491" y="41526"/>
                  </a:lnTo>
                  <a:lnTo>
                    <a:pt x="94518" y="42157"/>
                  </a:lnTo>
                  <a:lnTo>
                    <a:pt x="91341" y="42544"/>
                  </a:lnTo>
                  <a:lnTo>
                    <a:pt x="87919" y="42626"/>
                  </a:lnTo>
                  <a:lnTo>
                    <a:pt x="85170" y="42442"/>
                  </a:lnTo>
                  <a:lnTo>
                    <a:pt x="83256" y="42178"/>
                  </a:lnTo>
                  <a:lnTo>
                    <a:pt x="82278" y="42015"/>
                  </a:lnTo>
                  <a:lnTo>
                    <a:pt x="81300" y="41811"/>
                  </a:lnTo>
                  <a:lnTo>
                    <a:pt x="79468" y="41241"/>
                  </a:lnTo>
                  <a:lnTo>
                    <a:pt x="77798" y="40487"/>
                  </a:lnTo>
                  <a:lnTo>
                    <a:pt x="76250" y="39591"/>
                  </a:lnTo>
                  <a:lnTo>
                    <a:pt x="74845" y="38532"/>
                  </a:lnTo>
                  <a:lnTo>
                    <a:pt x="73541" y="37331"/>
                  </a:lnTo>
                  <a:lnTo>
                    <a:pt x="72360" y="35986"/>
                  </a:lnTo>
                  <a:lnTo>
                    <a:pt x="71281" y="34561"/>
                  </a:lnTo>
                  <a:lnTo>
                    <a:pt x="70283" y="33013"/>
                  </a:lnTo>
                  <a:lnTo>
                    <a:pt x="69366" y="31384"/>
                  </a:lnTo>
                  <a:lnTo>
                    <a:pt x="68104" y="28818"/>
                  </a:lnTo>
                  <a:lnTo>
                    <a:pt x="66617" y="25193"/>
                  </a:lnTo>
                  <a:lnTo>
                    <a:pt x="65252" y="21466"/>
                  </a:lnTo>
                  <a:lnTo>
                    <a:pt x="63969" y="17739"/>
                  </a:lnTo>
                  <a:lnTo>
                    <a:pt x="62666" y="14094"/>
                  </a:lnTo>
                  <a:lnTo>
                    <a:pt x="61261" y="10652"/>
                  </a:lnTo>
                  <a:lnTo>
                    <a:pt x="60079" y="8269"/>
                  </a:lnTo>
                  <a:lnTo>
                    <a:pt x="59244" y="6803"/>
                  </a:lnTo>
                  <a:lnTo>
                    <a:pt x="58308" y="5438"/>
                  </a:lnTo>
                  <a:lnTo>
                    <a:pt x="57330" y="4196"/>
                  </a:lnTo>
                  <a:lnTo>
                    <a:pt x="56230" y="3076"/>
                  </a:lnTo>
                  <a:lnTo>
                    <a:pt x="55049" y="2119"/>
                  </a:lnTo>
                  <a:lnTo>
                    <a:pt x="53766" y="1324"/>
                  </a:lnTo>
                  <a:lnTo>
                    <a:pt x="52361" y="713"/>
                  </a:lnTo>
                  <a:lnTo>
                    <a:pt x="50813" y="265"/>
                  </a:lnTo>
                  <a:lnTo>
                    <a:pt x="49143" y="41"/>
                  </a:lnTo>
                  <a:lnTo>
                    <a:pt x="48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70"/>
          <p:cNvSpPr txBox="1">
            <a:spLocks noGrp="1"/>
          </p:cNvSpPr>
          <p:nvPr>
            <p:ph type="subTitle" idx="1"/>
          </p:nvPr>
        </p:nvSpPr>
        <p:spPr>
          <a:xfrm>
            <a:off x="441910" y="1522747"/>
            <a:ext cx="4830734" cy="2978002"/>
          </a:xfrm>
          <a:prstGeom prst="rect">
            <a:avLst/>
          </a:prstGeom>
        </p:spPr>
        <p:style>
          <a:lnRef idx="3">
            <a:schemeClr val="lt1"/>
          </a:lnRef>
          <a:fillRef idx="1001">
            <a:schemeClr val="dk2"/>
          </a:fillRef>
          <a:effectRef idx="1">
            <a:schemeClr val="accent1"/>
          </a:effectRef>
          <a:fontRef idx="minor">
            <a:schemeClr val="lt1"/>
          </a:fontRef>
        </p:style>
        <p:txBody>
          <a:bodyPr spcFirstLastPara="1" wrap="square" lIns="91425" tIns="91425" rIns="91425" bIns="91425" anchor="t" anchorCtr="0">
            <a:noAutofit/>
          </a:bodyPr>
          <a:lstStyle/>
          <a:p>
            <a:pPr marL="0" lvl="0" indent="0"/>
            <a:r>
              <a:rPr lang="el-GR" sz="2000" dirty="0">
                <a:solidFill>
                  <a:schemeClr val="tx1"/>
                </a:solidFill>
                <a:latin typeface="Calibri Light" pitchFamily="34" charset="0"/>
                <a:cs typeface="Calibri Light" pitchFamily="34" charset="0"/>
              </a:rPr>
              <a:t>Είναι το φαινόμενο κατά το οποίο η Σελήνη παρεμβάλλεται ανάμεσα στον Ήλιο και τη Γη, με αποτέλεσμα ορισμένες περιοχές της Γης να δέχονται λιγότερο φως από ό,τι συνήθως. Κάθε έτος πραγματοποιούνται τουλάχιστον δύο εκλείψεις Ηλίου, ενώ ο μέγιστος αριθμός εκλείψεων Ηλίου που μπορεί να πραγματοποιηθεί σε ένα έτος είναι 5. </a:t>
            </a:r>
          </a:p>
        </p:txBody>
      </p:sp>
      <p:sp>
        <p:nvSpPr>
          <p:cNvPr id="928" name="Google Shape;928;p70"/>
          <p:cNvSpPr txBox="1">
            <a:spLocks noGrp="1"/>
          </p:cNvSpPr>
          <p:nvPr>
            <p:ph type="title"/>
          </p:nvPr>
        </p:nvSpPr>
        <p:spPr>
          <a:xfrm>
            <a:off x="838754" y="516249"/>
            <a:ext cx="3852000" cy="450000"/>
          </a:xfrm>
          <a:prstGeom prst="rect">
            <a:avLst/>
          </a:prstGeom>
        </p:spPr>
        <p:txBody>
          <a:bodyPr spcFirstLastPara="1" wrap="square" lIns="91425" tIns="91425" rIns="91425" bIns="91425" anchor="t" anchorCtr="0">
            <a:noAutofit/>
          </a:bodyPr>
          <a:lstStyle/>
          <a:p>
            <a:pPr lvl="0"/>
            <a:r>
              <a:rPr lang="el-GR" b="1" u="sng" dirty="0"/>
              <a:t>Ηλιακές εκλείψεις</a:t>
            </a: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9 - Εικόνα" descr="1A.png"/>
          <p:cNvPicPr>
            <a:picLocks noChangeAspect="1"/>
          </p:cNvPicPr>
          <p:nvPr/>
        </p:nvPicPr>
        <p:blipFill>
          <a:blip r:embed="rId3"/>
          <a:stretch>
            <a:fillRect/>
          </a:stretch>
        </p:blipFill>
        <p:spPr>
          <a:xfrm flipH="1">
            <a:off x="5652529" y="1194534"/>
            <a:ext cx="2090181" cy="41389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70"/>
          <p:cNvSpPr txBox="1">
            <a:spLocks noGrp="1"/>
          </p:cNvSpPr>
          <p:nvPr>
            <p:ph type="subTitle" idx="1"/>
          </p:nvPr>
        </p:nvSpPr>
        <p:spPr>
          <a:xfrm>
            <a:off x="228155" y="1297115"/>
            <a:ext cx="4830734" cy="3429263"/>
          </a:xfrm>
          <a:prstGeom prst="rect">
            <a:avLst/>
          </a:prstGeom>
        </p:spPr>
        <p:style>
          <a:lnRef idx="3">
            <a:schemeClr val="lt1"/>
          </a:lnRef>
          <a:fillRef idx="1001">
            <a:schemeClr val="dk2"/>
          </a:fillRef>
          <a:effectRef idx="1">
            <a:schemeClr val="accent1"/>
          </a:effectRef>
          <a:fontRef idx="minor">
            <a:schemeClr val="lt1"/>
          </a:fontRef>
        </p:style>
        <p:txBody>
          <a:bodyPr spcFirstLastPara="1" wrap="square" lIns="91425" tIns="91425" rIns="91425" bIns="91425" anchor="t" anchorCtr="0">
            <a:noAutofit/>
          </a:bodyPr>
          <a:lstStyle/>
          <a:p>
            <a:pPr marL="0" lvl="0" indent="0"/>
            <a:r>
              <a:rPr lang="el-GR" sz="2000" dirty="0">
                <a:solidFill>
                  <a:schemeClr val="tx1"/>
                </a:solidFill>
                <a:latin typeface="Calibri Light" pitchFamily="34" charset="0"/>
                <a:cs typeface="Calibri Light" pitchFamily="34" charset="0"/>
              </a:rPr>
              <a:t>Επειδή η τροχιά της γης γύρω από τον ήλιο δεν είναι κυκλική αλλά ελλειπτική, και σε συνδυασμό με την επίσης ελλειπτική τροχιά της σελήνης γύρω από τη γη, για τον επίγειο παρατηρητή τα δύο σώματα αλλάζουν συνεχώς μέγεθος. Αυτό έχει ως αποτέλεσμα τη δημιουργία τριών ειδών εκλείψεων:</a:t>
            </a:r>
          </a:p>
          <a:p>
            <a:pPr lvl="0" indent="-457200">
              <a:buFont typeface="+mj-lt"/>
              <a:buAutoNum type="arabicPeriod"/>
            </a:pPr>
            <a:r>
              <a:rPr lang="el-GR" sz="2000" dirty="0">
                <a:solidFill>
                  <a:schemeClr val="tx1"/>
                </a:solidFill>
                <a:latin typeface="Calibri Light" pitchFamily="34" charset="0"/>
                <a:cs typeface="Calibri Light" pitchFamily="34" charset="0"/>
              </a:rPr>
              <a:t>Μερικές</a:t>
            </a:r>
          </a:p>
          <a:p>
            <a:pPr lvl="0" indent="-457200">
              <a:buFont typeface="+mj-lt"/>
              <a:buAutoNum type="arabicPeriod"/>
            </a:pPr>
            <a:r>
              <a:rPr lang="el-GR" sz="2000" dirty="0">
                <a:solidFill>
                  <a:schemeClr val="tx1"/>
                </a:solidFill>
                <a:latin typeface="Calibri Light" pitchFamily="34" charset="0"/>
                <a:cs typeface="Calibri Light" pitchFamily="34" charset="0"/>
              </a:rPr>
              <a:t>Ολικές</a:t>
            </a:r>
          </a:p>
          <a:p>
            <a:pPr lvl="0" indent="-457200">
              <a:buFont typeface="+mj-lt"/>
              <a:buAutoNum type="arabicPeriod"/>
            </a:pPr>
            <a:r>
              <a:rPr lang="el-GR" sz="2000" dirty="0">
                <a:solidFill>
                  <a:schemeClr val="tx1"/>
                </a:solidFill>
                <a:latin typeface="Calibri Light" pitchFamily="34" charset="0"/>
                <a:cs typeface="Calibri Light" pitchFamily="34" charset="0"/>
              </a:rPr>
              <a:t>Δακτυλιοειδείς  </a:t>
            </a:r>
          </a:p>
        </p:txBody>
      </p:sp>
      <p:sp>
        <p:nvSpPr>
          <p:cNvPr id="928" name="Google Shape;928;p70"/>
          <p:cNvSpPr txBox="1">
            <a:spLocks noGrp="1"/>
          </p:cNvSpPr>
          <p:nvPr>
            <p:ph type="title"/>
          </p:nvPr>
        </p:nvSpPr>
        <p:spPr>
          <a:xfrm>
            <a:off x="838754" y="516249"/>
            <a:ext cx="3852000" cy="450000"/>
          </a:xfrm>
          <a:prstGeom prst="rect">
            <a:avLst/>
          </a:prstGeom>
        </p:spPr>
        <p:txBody>
          <a:bodyPr spcFirstLastPara="1" wrap="square" lIns="91425" tIns="91425" rIns="91425" bIns="91425" anchor="t" anchorCtr="0">
            <a:noAutofit/>
          </a:bodyPr>
          <a:lstStyle/>
          <a:p>
            <a:pPr lvl="0"/>
            <a:r>
              <a:rPr lang="el-GR" b="1" u="sng" dirty="0"/>
              <a:t>Ηλιακές εκλείψεις</a:t>
            </a: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6 - Εικόνα" descr="ηλιακες εκλειψεις 2.jpeg"/>
          <p:cNvPicPr>
            <a:picLocks noChangeAspect="1"/>
          </p:cNvPicPr>
          <p:nvPr/>
        </p:nvPicPr>
        <p:blipFill>
          <a:blip r:embed="rId3"/>
          <a:stretch>
            <a:fillRect/>
          </a:stretch>
        </p:blipFill>
        <p:spPr>
          <a:xfrm>
            <a:off x="5316744" y="1759589"/>
            <a:ext cx="3619556" cy="24086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70"/>
          <p:cNvSpPr txBox="1">
            <a:spLocks noGrp="1"/>
          </p:cNvSpPr>
          <p:nvPr>
            <p:ph type="title"/>
          </p:nvPr>
        </p:nvSpPr>
        <p:spPr>
          <a:xfrm>
            <a:off x="838754" y="516249"/>
            <a:ext cx="3852000" cy="450000"/>
          </a:xfrm>
          <a:prstGeom prst="rect">
            <a:avLst/>
          </a:prstGeom>
        </p:spPr>
        <p:txBody>
          <a:bodyPr spcFirstLastPara="1" wrap="square" lIns="91425" tIns="91425" rIns="91425" bIns="91425" anchor="t" anchorCtr="0">
            <a:noAutofit/>
          </a:bodyPr>
          <a:lstStyle/>
          <a:p>
            <a:pPr lvl="0"/>
            <a:r>
              <a:rPr lang="el-GR" b="1" u="sng" dirty="0"/>
              <a:t>Ολική έκλειψη ηλίου</a:t>
            </a: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Θέση περιεχομένου 5"/>
          <p:cNvSpPr>
            <a:spLocks noGrp="1"/>
          </p:cNvSpPr>
          <p:nvPr>
            <p:ph type="subTitle" idx="1"/>
          </p:nvPr>
        </p:nvSpPr>
        <p:spPr>
          <a:xfrm>
            <a:off x="476807" y="1249177"/>
            <a:ext cx="8108950" cy="3429000"/>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r>
              <a:rPr lang="el-GR" sz="2400" dirty="0">
                <a:solidFill>
                  <a:schemeClr val="tx1"/>
                </a:solidFill>
                <a:latin typeface="Calibri Light" pitchFamily="34" charset="0"/>
                <a:cs typeface="Calibri Light" pitchFamily="34" charset="0"/>
              </a:rPr>
              <a:t>Η απαραίτητη διάταξη για μία ολική ηλιακή έκλειψη είναι η ακριβής ευθυγράμμιση της Γης, της Σελήνης και του Ήλιου, με την Σελήνη να ρίχνει την σκιά της πάνω στην Γη. </a:t>
            </a:r>
          </a:p>
          <a:p>
            <a:r>
              <a:rPr lang="el-GR" sz="2400" dirty="0">
                <a:solidFill>
                  <a:schemeClr val="tx1"/>
                </a:solidFill>
                <a:latin typeface="Calibri Light" pitchFamily="34" charset="0"/>
                <a:cs typeface="Calibri Light" pitchFamily="34" charset="0"/>
              </a:rPr>
              <a:t>Ο Ήλιος είναι περίπου 400 φορές μεγαλύτερος σε διάμετρο από την Σελήνη αλλά και 400 φορές πιο μακριά. Επομένως, τα δύο σώματα έχουν σχεδόν το ίδιο φαινόμενο μέγεθος.</a:t>
            </a:r>
          </a:p>
          <a:p>
            <a:r>
              <a:rPr lang="el-GR" sz="2400" dirty="0">
                <a:solidFill>
                  <a:schemeClr val="tx1"/>
                </a:solidFill>
                <a:latin typeface="Calibri Light" pitchFamily="34" charset="0"/>
                <a:cs typeface="Calibri Light" pitchFamily="34" charset="0"/>
              </a:rPr>
              <a:t>Κατά την ολική έκλειψη ηλίου, το μέγεθος της σελήνης είναι τέτοιο ώστε καλύπτει πλήρως τον ηλιακό δίσκο. Ο παρατηρητής βρίσκεται μέσα στη σκιά της σελήνης.</a:t>
            </a:r>
          </a:p>
          <a:p>
            <a:r>
              <a:rPr lang="el-GR" sz="2400" dirty="0">
                <a:solidFill>
                  <a:schemeClr val="tx1"/>
                </a:solidFill>
                <a:latin typeface="Calibri Light" pitchFamily="34" charset="0"/>
                <a:cs typeface="Calibri Light" pitchFamily="34" charset="0"/>
              </a:rPr>
              <a:t>Μπορούν θεωρητικά να διαρκέσουν έως και 7:30 λεπτά.</a:t>
            </a:r>
          </a:p>
          <a:p>
            <a:endParaRPr lang="el-GR" sz="2400" dirty="0">
              <a:solidFill>
                <a:schemeClr val="tx1"/>
              </a:solidFill>
              <a:latin typeface="Calibri Light" pitchFamily="34" charset="0"/>
              <a:cs typeface="Calibri Light"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Θέση περιεχομένου 5"/>
          <p:cNvSpPr>
            <a:spLocks noGrp="1"/>
          </p:cNvSpPr>
          <p:nvPr>
            <p:ph type="subTitle" idx="1"/>
          </p:nvPr>
        </p:nvSpPr>
        <p:spPr>
          <a:xfrm>
            <a:off x="227424" y="1189800"/>
            <a:ext cx="4700835" cy="3429000"/>
          </a:xfrm>
        </p:spPr>
        <p:style>
          <a:lnRef idx="3">
            <a:schemeClr val="lt1"/>
          </a:lnRef>
          <a:fillRef idx="1">
            <a:schemeClr val="accent5"/>
          </a:fillRef>
          <a:effectRef idx="1">
            <a:schemeClr val="accent5"/>
          </a:effectRef>
          <a:fontRef idx="minor">
            <a:schemeClr val="lt1"/>
          </a:fontRef>
        </p:style>
        <p:txBody>
          <a:bodyPr>
            <a:normAutofit/>
          </a:bodyPr>
          <a:lstStyle/>
          <a:p>
            <a:pPr>
              <a:buFont typeface="Arial" pitchFamily="34" charset="0"/>
              <a:buChar char="•"/>
            </a:pPr>
            <a:r>
              <a:rPr lang="el-GR" sz="2400" dirty="0">
                <a:solidFill>
                  <a:schemeClr val="tx1"/>
                </a:solidFill>
                <a:latin typeface="Calibri Light" pitchFamily="34" charset="0"/>
                <a:cs typeface="Calibri Light" pitchFamily="34" charset="0"/>
              </a:rPr>
              <a:t>Στις μερικές εκλείψεις, μετά βίας γίνεται αισθητή η μείωση της ροής του ηλιακού φωτός.</a:t>
            </a:r>
          </a:p>
          <a:p>
            <a:pPr>
              <a:buFont typeface="Arial" pitchFamily="34" charset="0"/>
              <a:buChar char="•"/>
            </a:pPr>
            <a:r>
              <a:rPr lang="el-GR" sz="2400" dirty="0">
                <a:solidFill>
                  <a:schemeClr val="tx1"/>
                </a:solidFill>
                <a:latin typeface="Calibri Light" pitchFamily="34" charset="0"/>
                <a:cs typeface="Calibri Light" pitchFamily="34" charset="0"/>
              </a:rPr>
              <a:t>  Ο ήλιος φαίνεται λειψός.</a:t>
            </a:r>
          </a:p>
          <a:p>
            <a:pPr>
              <a:buFont typeface="Arial" pitchFamily="34" charset="0"/>
              <a:buChar char="•"/>
            </a:pPr>
            <a:r>
              <a:rPr lang="el-GR" sz="2400" dirty="0">
                <a:solidFill>
                  <a:schemeClr val="tx1"/>
                </a:solidFill>
                <a:latin typeface="Calibri Light" pitchFamily="34" charset="0"/>
                <a:cs typeface="Calibri Light" pitchFamily="34" charset="0"/>
              </a:rPr>
              <a:t> Στη μερική έκλειψη ηλίου ο παρατηρητής βλέπει ένα ποσοστό του ήλιου «φαγωμένο» από τη σελήνη.</a:t>
            </a:r>
          </a:p>
          <a:p>
            <a:endParaRPr lang="el-GR" sz="2400" dirty="0">
              <a:solidFill>
                <a:schemeClr val="tx1"/>
              </a:solidFill>
              <a:latin typeface="Calibri Light" pitchFamily="34" charset="0"/>
              <a:cs typeface="Calibri Light" pitchFamily="34" charset="0"/>
            </a:endParaRPr>
          </a:p>
        </p:txBody>
      </p:sp>
      <p:sp>
        <p:nvSpPr>
          <p:cNvPr id="6" name="Τίτλος 1"/>
          <p:cNvSpPr txBox="1">
            <a:spLocks/>
          </p:cNvSpPr>
          <p:nvPr/>
        </p:nvSpPr>
        <p:spPr>
          <a:xfrm>
            <a:off x="522514" y="377001"/>
            <a:ext cx="10515600" cy="1325563"/>
          </a:xfrm>
          <a:prstGeom prst="rect">
            <a:avLst/>
          </a:prstGeom>
          <a:noFill/>
          <a:ln>
            <a:noFill/>
          </a:ln>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
                <a:schemeClr val="dk2"/>
              </a:buClr>
              <a:buSzPts val="2400"/>
              <a:buFont typeface="Anton"/>
              <a:buNone/>
              <a:tabLst/>
              <a:defRPr/>
            </a:pPr>
            <a:r>
              <a:rPr kumimoji="0" lang="el-GR" sz="2800" b="1" i="0" u="sng" strike="noStrike" kern="0" cap="none" spc="0" normalizeH="0" baseline="0" noProof="0" dirty="0">
                <a:ln>
                  <a:noFill/>
                </a:ln>
                <a:solidFill>
                  <a:schemeClr val="dk2"/>
                </a:solidFill>
                <a:effectLst/>
                <a:uLnTx/>
                <a:uFillTx/>
                <a:latin typeface="Anton"/>
                <a:ea typeface="Anton"/>
                <a:cs typeface="Anton"/>
                <a:sym typeface="Anton"/>
              </a:rPr>
              <a:t>Μερική έκλειψη ηλίου</a:t>
            </a:r>
          </a:p>
        </p:txBody>
      </p:sp>
      <p:pic>
        <p:nvPicPr>
          <p:cNvPr id="9" name="Θέση περιεχομένου 4"/>
          <p:cNvPicPr>
            <a:picLocks noChangeAspect="1"/>
          </p:cNvPicPr>
          <p:nvPr/>
        </p:nvPicPr>
        <p:blipFill>
          <a:blip r:embed="rId3"/>
          <a:stretch>
            <a:fillRect/>
          </a:stretch>
        </p:blipFill>
        <p:spPr>
          <a:xfrm>
            <a:off x="5150923" y="1488785"/>
            <a:ext cx="3828434" cy="26913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0"/>
          <p:cNvSpPr/>
          <p:nvPr/>
        </p:nvSpPr>
        <p:spPr>
          <a:xfrm rot="-1755447" flipH="1">
            <a:off x="2435666" y="4583924"/>
            <a:ext cx="50979" cy="627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70"/>
          <p:cNvSpPr/>
          <p:nvPr/>
        </p:nvSpPr>
        <p:spPr>
          <a:xfrm>
            <a:off x="3595146" y="3277923"/>
            <a:ext cx="62271" cy="36589"/>
          </a:xfrm>
          <a:custGeom>
            <a:avLst/>
            <a:gdLst/>
            <a:ahLst/>
            <a:cxnLst/>
            <a:rect l="l" t="t" r="r" b="b"/>
            <a:pathLst>
              <a:path w="2221" h="1305" extrusionOk="0">
                <a:moveTo>
                  <a:pt x="877" y="1"/>
                </a:moveTo>
                <a:lnTo>
                  <a:pt x="490" y="103"/>
                </a:lnTo>
                <a:lnTo>
                  <a:pt x="184" y="286"/>
                </a:lnTo>
                <a:lnTo>
                  <a:pt x="21" y="510"/>
                </a:lnTo>
                <a:lnTo>
                  <a:pt x="1" y="652"/>
                </a:lnTo>
                <a:lnTo>
                  <a:pt x="21" y="775"/>
                </a:lnTo>
                <a:lnTo>
                  <a:pt x="184" y="1019"/>
                </a:lnTo>
                <a:lnTo>
                  <a:pt x="490" y="1182"/>
                </a:lnTo>
                <a:lnTo>
                  <a:pt x="877" y="1284"/>
                </a:lnTo>
                <a:lnTo>
                  <a:pt x="1101" y="1304"/>
                </a:lnTo>
                <a:lnTo>
                  <a:pt x="1325" y="1284"/>
                </a:lnTo>
                <a:lnTo>
                  <a:pt x="1732" y="1182"/>
                </a:lnTo>
                <a:lnTo>
                  <a:pt x="2038" y="1019"/>
                </a:lnTo>
                <a:lnTo>
                  <a:pt x="2200" y="775"/>
                </a:lnTo>
                <a:lnTo>
                  <a:pt x="2221" y="652"/>
                </a:lnTo>
                <a:lnTo>
                  <a:pt x="2200" y="510"/>
                </a:lnTo>
                <a:lnTo>
                  <a:pt x="2038" y="286"/>
                </a:lnTo>
                <a:lnTo>
                  <a:pt x="1732" y="103"/>
                </a:lnTo>
                <a:lnTo>
                  <a:pt x="1325" y="1"/>
                </a:lnTo>
                <a:close/>
              </a:path>
            </a:pathLst>
          </a:custGeom>
          <a:solidFill>
            <a:srgbClr val="DB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Θέση περιεχομένου 5"/>
          <p:cNvSpPr>
            <a:spLocks noGrp="1"/>
          </p:cNvSpPr>
          <p:nvPr>
            <p:ph type="subTitle" idx="1"/>
          </p:nvPr>
        </p:nvSpPr>
        <p:spPr>
          <a:xfrm>
            <a:off x="227424" y="1189800"/>
            <a:ext cx="4700835" cy="3429000"/>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pPr>
              <a:buFont typeface="Arial" pitchFamily="34" charset="0"/>
              <a:buChar char="•"/>
            </a:pPr>
            <a:r>
              <a:rPr lang="el-GR" sz="2400" dirty="0">
                <a:solidFill>
                  <a:schemeClr val="tx1"/>
                </a:solidFill>
                <a:latin typeface="Calibri Light" pitchFamily="34" charset="0"/>
                <a:cs typeface="Calibri Light" pitchFamily="34" charset="0"/>
              </a:rPr>
              <a:t>Κατά την δακτυλιοειδή έκλειψη ο κώνος της σκιάς της σελήνης δεν ακουμπάει στην επιφάνεια της Γης. Αυτό έχει ως αποτέλεσμα ο παρατηρητής να βλέπει ένα ηλιακό δαχτυλίδι γύρω από το σκοτεινό σώμα της σελήνης.</a:t>
            </a:r>
          </a:p>
          <a:p>
            <a:pPr>
              <a:buFont typeface="Arial" pitchFamily="34" charset="0"/>
              <a:buChar char="•"/>
            </a:pPr>
            <a:r>
              <a:rPr lang="el-GR" sz="2400" dirty="0">
                <a:solidFill>
                  <a:schemeClr val="tx1"/>
                </a:solidFill>
                <a:latin typeface="Calibri Light" pitchFamily="34" charset="0"/>
                <a:cs typeface="Calibri Light" pitchFamily="34" charset="0"/>
              </a:rPr>
              <a:t>Μπορούν θεωρητικά να διαρκέσουν έως και 12:30 λεπτά.</a:t>
            </a:r>
          </a:p>
          <a:p>
            <a:pPr>
              <a:buFont typeface="Arial" pitchFamily="34" charset="0"/>
              <a:buChar char="•"/>
            </a:pPr>
            <a:r>
              <a:rPr lang="el-GR" sz="2400" dirty="0">
                <a:solidFill>
                  <a:schemeClr val="tx1"/>
                </a:solidFill>
                <a:latin typeface="Calibri Light" pitchFamily="34" charset="0"/>
                <a:cs typeface="Calibri Light" pitchFamily="34" charset="0"/>
              </a:rPr>
              <a:t>Σε 200 χρόνια περίπου, όλες οι εκλείψεις θα είναι δακτυλιοειδείς, γιατί η Σελήνη θα είναι πολύ μακριά από την Γη. </a:t>
            </a:r>
          </a:p>
        </p:txBody>
      </p:sp>
      <p:sp>
        <p:nvSpPr>
          <p:cNvPr id="6" name="Τίτλος 1"/>
          <p:cNvSpPr txBox="1">
            <a:spLocks/>
          </p:cNvSpPr>
          <p:nvPr/>
        </p:nvSpPr>
        <p:spPr>
          <a:xfrm>
            <a:off x="522514" y="377001"/>
            <a:ext cx="10515600" cy="1325563"/>
          </a:xfrm>
          <a:prstGeom prst="rect">
            <a:avLst/>
          </a:prstGeom>
          <a:noFill/>
          <a:ln>
            <a:noFill/>
          </a:ln>
        </p:spPr>
        <p:txBody>
          <a:bodyPr spcFirstLastPara="1" wrap="square" lIns="91425" tIns="91425" rIns="91425" bIns="91425" anchor="t" anchorCtr="0">
            <a:normAutofit/>
          </a:bodyPr>
          <a:lstStyle/>
          <a:p>
            <a:pPr lvl="0">
              <a:buClr>
                <a:schemeClr val="dk2"/>
              </a:buClr>
              <a:buSzPts val="2400"/>
            </a:pPr>
            <a:r>
              <a:rPr lang="el-GR" sz="2800" b="1" u="sng" dirty="0">
                <a:solidFill>
                  <a:schemeClr val="dk2"/>
                </a:solidFill>
                <a:latin typeface="Calibri Light" pitchFamily="34" charset="0"/>
                <a:ea typeface="Anton"/>
                <a:cs typeface="Calibri Light" pitchFamily="34" charset="0"/>
                <a:sym typeface="Anton"/>
              </a:rPr>
              <a:t>Δακτυλιοειδείς έκλειψη ηλίου</a:t>
            </a:r>
            <a:endParaRPr kumimoji="0" lang="el-GR" sz="2800" b="1" i="0" u="sng" strike="noStrike" kern="0" cap="none" spc="0" normalizeH="0" baseline="0" noProof="0" dirty="0">
              <a:ln>
                <a:noFill/>
              </a:ln>
              <a:solidFill>
                <a:schemeClr val="dk2"/>
              </a:solidFill>
              <a:effectLst/>
              <a:uLnTx/>
              <a:uFillTx/>
              <a:latin typeface="Calibri Light" pitchFamily="34" charset="0"/>
              <a:ea typeface="Anton"/>
              <a:cs typeface="Calibri Light" pitchFamily="34" charset="0"/>
              <a:sym typeface="Anton"/>
            </a:endParaRPr>
          </a:p>
        </p:txBody>
      </p:sp>
      <p:pic>
        <p:nvPicPr>
          <p:cNvPr id="7" name="Θέση περιεχομένου 4"/>
          <p:cNvPicPr>
            <a:picLocks noChangeAspect="1"/>
          </p:cNvPicPr>
          <p:nvPr/>
        </p:nvPicPr>
        <p:blipFill>
          <a:blip r:embed="rId3"/>
          <a:stretch>
            <a:fillRect/>
          </a:stretch>
        </p:blipFill>
        <p:spPr>
          <a:xfrm>
            <a:off x="5092192" y="1457491"/>
            <a:ext cx="3770753" cy="26038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Ολική σεληνιακή έκλειψη</a:t>
            </a:r>
            <a:endParaRPr lang="el-GR" dirty="0"/>
          </a:p>
        </p:txBody>
      </p:sp>
      <p:sp>
        <p:nvSpPr>
          <p:cNvPr id="3" name="2 - Θέση κειμένου"/>
          <p:cNvSpPr>
            <a:spLocks noGrp="1"/>
          </p:cNvSpPr>
          <p:nvPr>
            <p:ph type="body" idx="1"/>
          </p:nvPr>
        </p:nvSpPr>
        <p:spPr>
          <a:xfrm>
            <a:off x="233112" y="1267925"/>
            <a:ext cx="5823304" cy="3324600"/>
          </a:xfrm>
        </p:spPr>
        <p:style>
          <a:lnRef idx="3">
            <a:schemeClr val="lt1"/>
          </a:lnRef>
          <a:fillRef idx="1">
            <a:schemeClr val="accent1"/>
          </a:fillRef>
          <a:effectRef idx="1">
            <a:schemeClr val="accent1"/>
          </a:effectRef>
          <a:fontRef idx="minor">
            <a:schemeClr val="lt1"/>
          </a:fontRef>
        </p:style>
        <p:txBody>
          <a:bodyPr/>
          <a:lstStyle/>
          <a:p>
            <a:r>
              <a:rPr lang="el-GR" sz="2000" dirty="0">
                <a:solidFill>
                  <a:schemeClr val="tx1"/>
                </a:solidFill>
                <a:latin typeface="Calibri Light" pitchFamily="34" charset="0"/>
                <a:cs typeface="Calibri Light" pitchFamily="34" charset="0"/>
              </a:rPr>
              <a:t>Μια ολική σεληνιακή έκλειψη εκτυλίσσεται περίπου για 20 λεπτά πριν από την είσοδο της Σελήνης στη ζώνη της σκιάς, το ανατολικό χείλος σκοτεινιάζει ελαφρά, ειδοποιώντας ότι η περιοχή της σκιάς είναι κοντά. Όταν το χείλος της Σελήνης αγγίξει την σκιά, η συσκότιση γίνεται αντιληπτή. </a:t>
            </a:r>
          </a:p>
          <a:p>
            <a:r>
              <a:rPr lang="el-GR" sz="2000" dirty="0">
                <a:solidFill>
                  <a:schemeClr val="tx1"/>
                </a:solidFill>
                <a:latin typeface="Calibri Light" pitchFamily="34" charset="0"/>
                <a:cs typeface="Calibri Light" pitchFamily="34" charset="0"/>
              </a:rPr>
              <a:t>Χρειάζεται 1 ώρα, η Σελήνη, για να εισέρθει στη σκιά.</a:t>
            </a:r>
          </a:p>
          <a:p>
            <a:r>
              <a:rPr lang="el-GR" sz="2000" dirty="0">
                <a:solidFill>
                  <a:schemeClr val="tx1"/>
                </a:solidFill>
                <a:latin typeface="Calibri Light" pitchFamily="34" charset="0"/>
                <a:cs typeface="Calibri Light" pitchFamily="34" charset="0"/>
              </a:rPr>
              <a:t>Διαρκεί από μερικά λεπτά έως 1,5 ώρα.</a:t>
            </a:r>
          </a:p>
          <a:p>
            <a:endParaRPr lang="el-GR" sz="2000" dirty="0">
              <a:solidFill>
                <a:schemeClr val="tx1"/>
              </a:solidFill>
              <a:latin typeface="Calibri Light" pitchFamily="34" charset="0"/>
              <a:cs typeface="Calibri Light" pitchFamily="34" charset="0"/>
            </a:endParaRPr>
          </a:p>
        </p:txBody>
      </p:sp>
      <p:pic>
        <p:nvPicPr>
          <p:cNvPr id="4" name="Θέση περιεχομένου 4"/>
          <p:cNvPicPr>
            <a:picLocks noChangeAspect="1"/>
          </p:cNvPicPr>
          <p:nvPr/>
        </p:nvPicPr>
        <p:blipFill>
          <a:blip r:embed="rId2"/>
          <a:srcRect l="10865" r="7828"/>
          <a:stretch>
            <a:fillRect/>
          </a:stretch>
        </p:blipFill>
        <p:spPr>
          <a:xfrm>
            <a:off x="6175168" y="1601803"/>
            <a:ext cx="2801547" cy="260206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66"/>
          <p:cNvSpPr txBox="1">
            <a:spLocks noGrp="1"/>
          </p:cNvSpPr>
          <p:nvPr>
            <p:ph type="title"/>
          </p:nvPr>
        </p:nvSpPr>
        <p:spPr>
          <a:xfrm>
            <a:off x="268738" y="1539828"/>
            <a:ext cx="3852000" cy="227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000" dirty="0">
                <a:latin typeface="Calibri Light" pitchFamily="34" charset="0"/>
                <a:cs typeface="Calibri Light" pitchFamily="34" charset="0"/>
              </a:rPr>
              <a:t>Αφού αναφερθήκαμε στα ειδή εκλείψεων τώρα μπορούμε να αναφερθούμε και σε άλλες ενδιαφέρουσες πληροφορίες</a:t>
            </a:r>
            <a:endParaRPr sz="2000" dirty="0">
              <a:latin typeface="Calibri Light" pitchFamily="34" charset="0"/>
              <a:cs typeface="Calibri Light" pitchFamily="34" charset="0"/>
            </a:endParaRPr>
          </a:p>
        </p:txBody>
      </p:sp>
      <p:pic>
        <p:nvPicPr>
          <p:cNvPr id="22" name="21 - Εικόνα" descr="erasmys.png"/>
          <p:cNvPicPr>
            <a:picLocks noChangeAspect="1"/>
          </p:cNvPicPr>
          <p:nvPr/>
        </p:nvPicPr>
        <p:blipFill>
          <a:blip r:embed="rId3"/>
          <a:stretch>
            <a:fillRect/>
          </a:stretch>
        </p:blipFill>
        <p:spPr>
          <a:xfrm>
            <a:off x="4056413" y="1073975"/>
            <a:ext cx="3810000" cy="2971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9983" y="224757"/>
            <a:ext cx="7355221" cy="755700"/>
          </a:xfrm>
        </p:spPr>
        <p:txBody>
          <a:bodyPr/>
          <a:lstStyle/>
          <a:p>
            <a:r>
              <a:rPr lang="el-GR" b="1" u="sng" dirty="0"/>
              <a:t>Χρονική εξέλιξη μιας ολικής έκλειψης Σελήνης</a:t>
            </a:r>
            <a:endParaRPr lang="el-GR" dirty="0"/>
          </a:p>
        </p:txBody>
      </p:sp>
      <p:sp>
        <p:nvSpPr>
          <p:cNvPr id="4" name="Θέση περιεχομένου 2"/>
          <p:cNvSpPr txBox="1">
            <a:spLocks/>
          </p:cNvSpPr>
          <p:nvPr/>
        </p:nvSpPr>
        <p:spPr>
          <a:xfrm>
            <a:off x="125680" y="1109594"/>
            <a:ext cx="8840190" cy="355741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t" anchorCtr="0">
            <a:normAutofit lnSpcReduction="10000"/>
          </a:bodyPr>
          <a:lstStyle/>
          <a:p>
            <a:pPr marL="0" marR="0" lvl="0" indent="0" algn="l" defTabSz="914400" rtl="0" eaLnBrk="1" fontAlgn="auto" latinLnBrk="0" hangingPunct="1">
              <a:lnSpc>
                <a:spcPct val="100000"/>
              </a:lnSpc>
              <a:spcBef>
                <a:spcPts val="0"/>
              </a:spcBef>
              <a:spcAft>
                <a:spcPts val="0"/>
              </a:spcAft>
              <a:buClr>
                <a:schemeClr val="lt2"/>
              </a:buClr>
              <a:buSzPts val="1800"/>
              <a:buFont typeface="Nunito SemiBold"/>
              <a:buNone/>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Η χρονική εξέλιξη μιας ολικής εκλείψεως Σελήνης οριοθετείται από τα εξής χρονικά ορόσημα («επαφές»):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P1 - Αρχή του φαινομένου. Η Σελήνη ξεκινά να εισέρχεται στην σκιά της Γης.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U1 - Αρχή της μερικής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U2 - Αρχή της ολικής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Mid - Η Σελήνη βρίσκεται στο σημείο εγγύτερα στο κέντρο της σκιάς της Γης (μέγιστο της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U3 - Τέλος της ολικής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U4 - Τέλος της μερικής έκλειψης.</a:t>
            </a:r>
          </a:p>
          <a:p>
            <a:pPr marL="571500" marR="0" lvl="0" indent="-457200" algn="l" defTabSz="914400" rtl="0" eaLnBrk="1" fontAlgn="auto" latinLnBrk="0" hangingPunct="1">
              <a:lnSpc>
                <a:spcPct val="100000"/>
              </a:lnSpc>
              <a:spcBef>
                <a:spcPts val="0"/>
              </a:spcBef>
              <a:spcAft>
                <a:spcPts val="0"/>
              </a:spcAft>
              <a:buClr>
                <a:schemeClr val="lt2"/>
              </a:buClr>
              <a:buSzPts val="18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SemiBold"/>
                <a:ea typeface="Nunito SemiBold"/>
                <a:cs typeface="Nunito SemiBold"/>
                <a:sym typeface="Nunito SemiBold"/>
              </a:rPr>
              <a:t>P4 - Τέλος του φαινομένου. Η Σελήνη δεν βρίσκεται πλέον στην σκιά της Γης.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2"/>
          <p:cNvSpPr txBox="1">
            <a:spLocks noGrp="1"/>
          </p:cNvSpPr>
          <p:nvPr>
            <p:ph type="title"/>
          </p:nvPr>
        </p:nvSpPr>
        <p:spPr>
          <a:xfrm>
            <a:off x="382648" y="282546"/>
            <a:ext cx="7524000" cy="45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Τι είναι η αστρολογία ;</a:t>
            </a:r>
            <a:endParaRPr dirty="0"/>
          </a:p>
        </p:txBody>
      </p:sp>
      <p:sp>
        <p:nvSpPr>
          <p:cNvPr id="4" name="3 - Θέση κειμένου"/>
          <p:cNvSpPr>
            <a:spLocks noGrp="1"/>
          </p:cNvSpPr>
          <p:nvPr>
            <p:ph type="body" idx="1"/>
          </p:nvPr>
        </p:nvSpPr>
        <p:spPr>
          <a:xfrm>
            <a:off x="373771" y="1173268"/>
            <a:ext cx="7704000" cy="3324600"/>
          </a:xfrm>
        </p:spPr>
        <p:txBody>
          <a:bodyPr/>
          <a:lstStyle/>
          <a:p>
            <a:pPr>
              <a:buNone/>
            </a:pPr>
            <a:r>
              <a:rPr lang="el-GR" sz="1800" dirty="0"/>
              <a:t>Η αστρολογία είναι μια τέχνη με μακραίωνη παράδοση που σήμερα αναγνωρίζεται ως ψευδοεπιστημη. Πάραυτα πολλοί συνεχίζουν να πιστεύουν στην ύπαρξη της.</a:t>
            </a:r>
          </a:p>
          <a:p>
            <a:pPr>
              <a:buNone/>
            </a:pPr>
            <a:r>
              <a:rPr lang="el-GR" sz="1800" dirty="0"/>
              <a:t>Για τους μελετητές της αστρολογίας, που ονομάζονται αστρολόγοι, τα </a:t>
            </a:r>
            <a:r>
              <a:rPr lang="el-GR" sz="1800" dirty="0">
                <a:hlinkClick r:id="rId3" tooltip="Ζώδιο (αστρολογία)"/>
              </a:rPr>
              <a:t>ζώδια</a:t>
            </a:r>
            <a:r>
              <a:rPr lang="el-GR" sz="1800" dirty="0"/>
              <a:t> είναι 12 "ενεργειακά τμήματα" στα οποία χωρίζεται ο Ζωδιακός Κύκλος, και τα οποία κατά κάποιο παραεπιστημονικά εξηγούμενο ή "ανεξήγητο" τρόπο επηρεάζουν τη ζωή του ανθρώπου.</a:t>
            </a:r>
          </a:p>
          <a:p>
            <a:pPr>
              <a:buNone/>
            </a:pPr>
            <a:r>
              <a:rPr lang="el-GR" sz="1800" b="1" u="sng" dirty="0"/>
              <a:t>Το ζώδιο </a:t>
            </a:r>
            <a:r>
              <a:rPr lang="el-GR" sz="1800" dirty="0"/>
              <a:t>αντιστοιχεί στο πνεύμα του ανθρώπου και θεωρείται ότι καθορίζει τη ζωτικότητα του σώματος, την θέληση, την αύρα και την υγεία του.</a:t>
            </a:r>
          </a:p>
          <a:p>
            <a:pPr>
              <a:buNone/>
            </a:pPr>
            <a:r>
              <a:rPr lang="el-GR" sz="1800" b="1" u="sng" dirty="0"/>
              <a:t>Ο ωροσκόπος </a:t>
            </a:r>
            <a:r>
              <a:rPr lang="el-GR" sz="1800" dirty="0"/>
              <a:t>αντιστοιχεί στο σώμα του ανθρώπου και θεωρείται ότι καθορίζει τα βασικά στοιχεία της προσωπικότητας και του χαρακτήρα του.</a:t>
            </a:r>
          </a:p>
          <a:p>
            <a:pPr>
              <a:buNone/>
            </a:pPr>
            <a:endParaRPr lang="el-GR" sz="1800" dirty="0"/>
          </a:p>
          <a:p>
            <a:pPr>
              <a:buNone/>
            </a:pPr>
            <a:endParaRPr lang="el-G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3735" y="219366"/>
            <a:ext cx="7524000" cy="450000"/>
          </a:xfrm>
        </p:spPr>
        <p:txBody>
          <a:bodyPr/>
          <a:lstStyle/>
          <a:p>
            <a:r>
              <a:rPr lang="el-GR" b="1" u="sng" dirty="0"/>
              <a:t>Κλίμακα Ντανζόν</a:t>
            </a:r>
            <a:endParaRPr lang="el-GR" dirty="0"/>
          </a:p>
        </p:txBody>
      </p:sp>
      <p:sp>
        <p:nvSpPr>
          <p:cNvPr id="4" name="Θέση περιεχομένου 2"/>
          <p:cNvSpPr txBox="1">
            <a:spLocks/>
          </p:cNvSpPr>
          <p:nvPr/>
        </p:nvSpPr>
        <p:spPr>
          <a:xfrm>
            <a:off x="0" y="839172"/>
            <a:ext cx="8752114" cy="4529959"/>
          </a:xfrm>
          <a:prstGeom prst="rect">
            <a:avLst/>
          </a:prstGeom>
          <a:noFill/>
          <a:ln>
            <a:noFill/>
          </a:ln>
        </p:spPr>
        <p:txBody>
          <a:bodyPr spcFirstLastPara="1" wrap="square"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
                <a:srgbClr val="434343"/>
              </a:buClr>
              <a:buSzPts val="1200"/>
              <a:buFont typeface="Livvic"/>
              <a:buNone/>
              <a:tabLst/>
              <a:defRPr/>
            </a:pPr>
            <a:r>
              <a:rPr kumimoji="0" lang="el-GR" sz="2000" b="0" i="0" u="none" strike="noStrike" kern="0" cap="none" spc="0" normalizeH="0" baseline="0" noProof="0" dirty="0">
                <a:ln>
                  <a:noFill/>
                </a:ln>
                <a:solidFill>
                  <a:schemeClr val="bg2">
                    <a:lumMod val="75000"/>
                  </a:schemeClr>
                </a:solidFill>
                <a:effectLst/>
                <a:uLnTx/>
                <a:uFillTx/>
                <a:latin typeface="Nunito"/>
                <a:ea typeface="Nunito"/>
                <a:cs typeface="Nunito"/>
                <a:sym typeface="Nunito"/>
              </a:rPr>
              <a:t>Η κλίμακα Ντανζόν δεικνύει την φωτεινότητα του πλήρως σκιασμένου από τον Ήλιο τμήματος της Σελήνης κατά τη διάρκεια μιας έκλειψης:</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a:ea typeface="Nunito"/>
                <a:cs typeface="Nunito"/>
                <a:sym typeface="Nunito"/>
              </a:rPr>
              <a:t>L=0 - Η Σελήνη είναι ελάχιστα ορατή.</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a:ea typeface="Nunito"/>
                <a:cs typeface="Nunito"/>
                <a:sym typeface="Nunito"/>
              </a:rPr>
              <a:t>L=1 - Η σεληνιακή επιφάνεια έχει σκούρο γκρι-καφέ χρώμα και τα χαρακτηριστικά της είναι δύσκολα διακριτά.</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a:ea typeface="Nunito"/>
                <a:cs typeface="Nunito"/>
                <a:sym typeface="Nunito"/>
              </a:rPr>
              <a:t>L=2 - Η σεληνιακή επιφάνεια έχει χρώμα βαθύ κόκκινο ή παρόμοιο με της σκουριάς. Στο κέντρο της σκιάς οι αποχρώσεις είναι πολύ σκούρες, ενώ στο εξωτερικό της υπάρχει σχετική φωτεινότητα.</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a:ea typeface="Nunito"/>
                <a:cs typeface="Nunito"/>
                <a:sym typeface="Nunito"/>
              </a:rPr>
              <a:t>L=3 - Η σεληνιακή επιφάνεια έχει ανοικτό κόκκινο χρώμα. Το χείλος της σκιάς είναι αρκετά φωτεινό.</a:t>
            </a:r>
          </a:p>
          <a:p>
            <a:pPr marL="457200" marR="0" lvl="0" indent="-304800" algn="l" defTabSz="914400" rtl="0" eaLnBrk="1" fontAlgn="auto" latinLnBrk="0" hangingPunct="1">
              <a:lnSpc>
                <a:spcPct val="100000"/>
              </a:lnSpc>
              <a:spcBef>
                <a:spcPts val="0"/>
              </a:spcBef>
              <a:spcAft>
                <a:spcPts val="0"/>
              </a:spcAft>
              <a:buClr>
                <a:srgbClr val="434343"/>
              </a:buClr>
              <a:buSzPts val="1200"/>
              <a:buFont typeface="Arial" pitchFamily="34" charset="0"/>
              <a:buChar char="•"/>
              <a:tabLst/>
              <a:defRPr/>
            </a:pPr>
            <a:r>
              <a:rPr kumimoji="0" lang="el-GR" sz="2000" b="0" i="0" u="none" strike="noStrike" kern="0" cap="none" spc="0" normalizeH="0" baseline="0" noProof="0" dirty="0">
                <a:ln>
                  <a:noFill/>
                </a:ln>
                <a:solidFill>
                  <a:schemeClr val="bg2">
                    <a:lumMod val="75000"/>
                  </a:schemeClr>
                </a:solidFill>
                <a:effectLst/>
                <a:uLnTx/>
                <a:uFillTx/>
                <a:latin typeface="Nunito"/>
                <a:ea typeface="Nunito"/>
                <a:cs typeface="Nunito"/>
                <a:sym typeface="Nunito"/>
              </a:rPr>
              <a:t>L=4 - Η σεληνιακή επιφάνεια έχει χρώμα πορτοκαλί ή όπως του χαλκού. Το χείλος της σκιάς είναι πολύ φωτεινό.</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4"/>
          <p:cNvSpPr>
            <a:spLocks noGrp="1"/>
          </p:cNvSpPr>
          <p:nvPr>
            <p:ph type="title"/>
          </p:nvPr>
        </p:nvSpPr>
        <p:spPr>
          <a:xfrm>
            <a:off x="720000" y="540000"/>
            <a:ext cx="6987086" cy="450000"/>
          </a:xfrm>
        </p:spPr>
        <p:txBody>
          <a:bodyPr>
            <a:noAutofit/>
          </a:bodyPr>
          <a:lstStyle/>
          <a:p>
            <a:r>
              <a:rPr lang="el-GR" sz="2400" b="0" u="sng" dirty="0"/>
              <a:t>Μελλοντικές Μερικές Ηλιακές Εκλείψεις, ορατές από την Ελλάδα:</a:t>
            </a:r>
          </a:p>
        </p:txBody>
      </p:sp>
      <p:sp>
        <p:nvSpPr>
          <p:cNvPr id="5" name="Θέση περιεχομένου 5"/>
          <p:cNvSpPr txBox="1">
            <a:spLocks/>
          </p:cNvSpPr>
          <p:nvPr/>
        </p:nvSpPr>
        <p:spPr>
          <a:xfrm>
            <a:off x="451264" y="1626300"/>
            <a:ext cx="4678878" cy="2328183"/>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21 Ιουνίου</a:t>
            </a:r>
            <a:r>
              <a:rPr kumimoji="0" lang="en-US"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2021</a:t>
            </a: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Αφρική, νοτιοανατολική Ευρώπη και Ασία.</a:t>
            </a:r>
            <a:endParaRPr kumimoji="0" lang="en-US"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25 Οκτωβρίου</a:t>
            </a:r>
            <a:r>
              <a:rPr kumimoji="0" lang="en-US"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2022</a:t>
            </a:r>
            <a:r>
              <a:rPr kumimoji="0" lang="el-GR" sz="18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 Ευρώπη, βορειοανατολική Αφρική, Μέση Ανατολή και δυτική Ασία.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7"/>
          <p:cNvSpPr txBox="1">
            <a:spLocks/>
          </p:cNvSpPr>
          <p:nvPr/>
        </p:nvSpPr>
        <p:spPr>
          <a:xfrm>
            <a:off x="567046" y="1638176"/>
            <a:ext cx="5183188" cy="2697546"/>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2020, 5 Ιουνίου (22:25): Παρασκιάς.</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2022, 16 Μαΐου (07:12): Ολική.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2023, 28 Οκτωβρίου (23:14): Μερική.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2024, 18 Σεπτεμβρίου (05:44): Μερική.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2025, 14 Μαρτίου (08:59): Ολική.</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chemeClr val="bg2">
                    <a:lumMod val="75000"/>
                  </a:schemeClr>
                </a:solidFill>
                <a:effectLst/>
                <a:uLnTx/>
                <a:uFillTx/>
                <a:latin typeface="Arial"/>
                <a:ea typeface="Arial"/>
                <a:cs typeface="Arial"/>
                <a:sym typeface="Arial"/>
              </a:rPr>
              <a:t>2025, 7 Σεπτεμβρίου (21:12): Ολική.</a:t>
            </a:r>
          </a:p>
        </p:txBody>
      </p:sp>
      <p:sp>
        <p:nvSpPr>
          <p:cNvPr id="7" name="Θέση κειμένου 6"/>
          <p:cNvSpPr>
            <a:spLocks noGrp="1"/>
          </p:cNvSpPr>
          <p:nvPr>
            <p:ph type="title"/>
          </p:nvPr>
        </p:nvSpPr>
        <p:spPr>
          <a:xfrm>
            <a:off x="542595" y="456623"/>
            <a:ext cx="6986588" cy="450850"/>
          </a:xfrm>
        </p:spPr>
        <p:txBody>
          <a:bodyPr/>
          <a:lstStyle/>
          <a:p>
            <a:r>
              <a:rPr lang="el-GR" b="0" u="sng" dirty="0">
                <a:latin typeface="Anton" charset="0"/>
                <a:cs typeface="Calibri Light" pitchFamily="34" charset="0"/>
              </a:rPr>
              <a:t>Μελλοντικές Σεληνιακές Εκλείψεις, ορατές από την Ελλάδα: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Shape 1064"/>
        <p:cNvGrpSpPr/>
        <p:nvPr/>
      </p:nvGrpSpPr>
      <p:grpSpPr>
        <a:xfrm>
          <a:off x="0" y="0"/>
          <a:ext cx="0" cy="0"/>
          <a:chOff x="0" y="0"/>
          <a:chExt cx="0" cy="0"/>
        </a:xfrm>
      </p:grpSpPr>
      <p:sp>
        <p:nvSpPr>
          <p:cNvPr id="1065" name="Google Shape;1065;p79"/>
          <p:cNvSpPr txBox="1">
            <a:spLocks noGrp="1"/>
          </p:cNvSpPr>
          <p:nvPr>
            <p:ph type="title"/>
          </p:nvPr>
        </p:nvSpPr>
        <p:spPr>
          <a:xfrm>
            <a:off x="518120" y="1205019"/>
            <a:ext cx="3492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i="1" u="sng" dirty="0">
                <a:solidFill>
                  <a:schemeClr val="tx1"/>
                </a:solidFill>
              </a:rPr>
              <a:t>Thanks for your attention </a:t>
            </a:r>
            <a:endParaRPr i="1" u="sng" dirty="0">
              <a:solidFill>
                <a:schemeClr val="tx1"/>
              </a:solidFill>
            </a:endParaRPr>
          </a:p>
        </p:txBody>
      </p:sp>
      <p:sp>
        <p:nvSpPr>
          <p:cNvPr id="1067" name="Google Shape;1067;p79"/>
          <p:cNvSpPr txBox="1">
            <a:spLocks noGrp="1"/>
          </p:cNvSpPr>
          <p:nvPr>
            <p:ph type="subTitle" idx="2"/>
          </p:nvPr>
        </p:nvSpPr>
        <p:spPr>
          <a:xfrm>
            <a:off x="720000" y="4079825"/>
            <a:ext cx="3492000" cy="41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Please keep this slide for attribution.</a:t>
            </a:r>
            <a:endParaRPr dirty="0"/>
          </a:p>
          <a:p>
            <a:pPr marL="0" lvl="0" indent="0" algn="l" rtl="0">
              <a:spcBef>
                <a:spcPts val="0"/>
              </a:spcBef>
              <a:spcAft>
                <a:spcPts val="0"/>
              </a:spcAft>
              <a:buNone/>
            </a:pPr>
            <a:endParaRPr dirty="0"/>
          </a:p>
        </p:txBody>
      </p:sp>
      <p:grpSp>
        <p:nvGrpSpPr>
          <p:cNvPr id="1081" name="Google Shape;1081;p79"/>
          <p:cNvGrpSpPr/>
          <p:nvPr/>
        </p:nvGrpSpPr>
        <p:grpSpPr>
          <a:xfrm>
            <a:off x="4184849" y="1913765"/>
            <a:ext cx="5184782" cy="3229735"/>
            <a:chOff x="3935467" y="925144"/>
            <a:chExt cx="5084535" cy="2989328"/>
          </a:xfrm>
        </p:grpSpPr>
        <p:sp>
          <p:nvSpPr>
            <p:cNvPr id="1082" name="Google Shape;1082;p79"/>
            <p:cNvSpPr/>
            <p:nvPr/>
          </p:nvSpPr>
          <p:spPr>
            <a:xfrm rot="-405467">
              <a:off x="3998692" y="1884085"/>
              <a:ext cx="4958085" cy="1367322"/>
            </a:xfrm>
            <a:custGeom>
              <a:avLst/>
              <a:gdLst/>
              <a:ahLst/>
              <a:cxnLst/>
              <a:rect l="l" t="t" r="r" b="b"/>
              <a:pathLst>
                <a:path w="124068" h="34215" extrusionOk="0">
                  <a:moveTo>
                    <a:pt x="68744" y="5401"/>
                  </a:moveTo>
                  <a:lnTo>
                    <a:pt x="64315" y="5744"/>
                  </a:lnTo>
                  <a:lnTo>
                    <a:pt x="60833" y="6159"/>
                  </a:lnTo>
                  <a:lnTo>
                    <a:pt x="60833" y="6159"/>
                  </a:lnTo>
                  <a:lnTo>
                    <a:pt x="62625" y="28451"/>
                  </a:lnTo>
                  <a:lnTo>
                    <a:pt x="68744" y="5401"/>
                  </a:lnTo>
                  <a:close/>
                  <a:moveTo>
                    <a:pt x="87532" y="1"/>
                  </a:moveTo>
                  <a:lnTo>
                    <a:pt x="81911" y="123"/>
                  </a:lnTo>
                  <a:lnTo>
                    <a:pt x="76046" y="388"/>
                  </a:lnTo>
                  <a:lnTo>
                    <a:pt x="69957" y="836"/>
                  </a:lnTo>
                  <a:lnTo>
                    <a:pt x="68744" y="5401"/>
                  </a:lnTo>
                  <a:lnTo>
                    <a:pt x="68744" y="5401"/>
                  </a:lnTo>
                  <a:lnTo>
                    <a:pt x="72217" y="5133"/>
                  </a:lnTo>
                  <a:lnTo>
                    <a:pt x="77960" y="4949"/>
                  </a:lnTo>
                  <a:lnTo>
                    <a:pt x="81667" y="4949"/>
                  </a:lnTo>
                  <a:lnTo>
                    <a:pt x="85210" y="5031"/>
                  </a:lnTo>
                  <a:lnTo>
                    <a:pt x="88571" y="5255"/>
                  </a:lnTo>
                  <a:lnTo>
                    <a:pt x="91707" y="5581"/>
                  </a:lnTo>
                  <a:lnTo>
                    <a:pt x="94599" y="6008"/>
                  </a:lnTo>
                  <a:lnTo>
                    <a:pt x="97206" y="6579"/>
                  </a:lnTo>
                  <a:lnTo>
                    <a:pt x="99487" y="7251"/>
                  </a:lnTo>
                  <a:lnTo>
                    <a:pt x="101401" y="8065"/>
                  </a:lnTo>
                  <a:lnTo>
                    <a:pt x="102928" y="9002"/>
                  </a:lnTo>
                  <a:lnTo>
                    <a:pt x="103763" y="9796"/>
                  </a:lnTo>
                  <a:lnTo>
                    <a:pt x="104212" y="10367"/>
                  </a:lnTo>
                  <a:lnTo>
                    <a:pt x="104517" y="10978"/>
                  </a:lnTo>
                  <a:lnTo>
                    <a:pt x="104721" y="11629"/>
                  </a:lnTo>
                  <a:lnTo>
                    <a:pt x="104761" y="11955"/>
                  </a:lnTo>
                  <a:lnTo>
                    <a:pt x="104782" y="12301"/>
                  </a:lnTo>
                  <a:lnTo>
                    <a:pt x="104721" y="12973"/>
                  </a:lnTo>
                  <a:lnTo>
                    <a:pt x="104537" y="13646"/>
                  </a:lnTo>
                  <a:lnTo>
                    <a:pt x="104232" y="14297"/>
                  </a:lnTo>
                  <a:lnTo>
                    <a:pt x="103560" y="15295"/>
                  </a:lnTo>
                  <a:lnTo>
                    <a:pt x="102256" y="16578"/>
                  </a:lnTo>
                  <a:lnTo>
                    <a:pt x="100546" y="17841"/>
                  </a:lnTo>
                  <a:lnTo>
                    <a:pt x="98468" y="19063"/>
                  </a:lnTo>
                  <a:lnTo>
                    <a:pt x="96045" y="20244"/>
                  </a:lnTo>
                  <a:lnTo>
                    <a:pt x="93316" y="21384"/>
                  </a:lnTo>
                  <a:lnTo>
                    <a:pt x="90302" y="22464"/>
                  </a:lnTo>
                  <a:lnTo>
                    <a:pt x="87064" y="23502"/>
                  </a:lnTo>
                  <a:lnTo>
                    <a:pt x="83622" y="24460"/>
                  </a:lnTo>
                  <a:lnTo>
                    <a:pt x="80017" y="25356"/>
                  </a:lnTo>
                  <a:lnTo>
                    <a:pt x="74376" y="26578"/>
                  </a:lnTo>
                  <a:lnTo>
                    <a:pt x="66555" y="27922"/>
                  </a:lnTo>
                  <a:lnTo>
                    <a:pt x="62625" y="28451"/>
                  </a:lnTo>
                  <a:lnTo>
                    <a:pt x="58674" y="28899"/>
                  </a:lnTo>
                  <a:lnTo>
                    <a:pt x="50792" y="29510"/>
                  </a:lnTo>
                  <a:lnTo>
                    <a:pt x="45029" y="29714"/>
                  </a:lnTo>
                  <a:lnTo>
                    <a:pt x="41343" y="29714"/>
                  </a:lnTo>
                  <a:lnTo>
                    <a:pt x="37779" y="29612"/>
                  </a:lnTo>
                  <a:lnTo>
                    <a:pt x="34419" y="29408"/>
                  </a:lnTo>
                  <a:lnTo>
                    <a:pt x="31282" y="29083"/>
                  </a:lnTo>
                  <a:lnTo>
                    <a:pt x="28390" y="28635"/>
                  </a:lnTo>
                  <a:lnTo>
                    <a:pt x="25784" y="28085"/>
                  </a:lnTo>
                  <a:lnTo>
                    <a:pt x="23523" y="27392"/>
                  </a:lnTo>
                  <a:lnTo>
                    <a:pt x="21588" y="26598"/>
                  </a:lnTo>
                  <a:lnTo>
                    <a:pt x="20081" y="25641"/>
                  </a:lnTo>
                  <a:lnTo>
                    <a:pt x="19226" y="24847"/>
                  </a:lnTo>
                  <a:lnTo>
                    <a:pt x="18778" y="24276"/>
                  </a:lnTo>
                  <a:lnTo>
                    <a:pt x="18472" y="23665"/>
                  </a:lnTo>
                  <a:lnTo>
                    <a:pt x="18269" y="23034"/>
                  </a:lnTo>
                  <a:lnTo>
                    <a:pt x="18228" y="22688"/>
                  </a:lnTo>
                  <a:lnTo>
                    <a:pt x="18208" y="22362"/>
                  </a:lnTo>
                  <a:lnTo>
                    <a:pt x="18269" y="21690"/>
                  </a:lnTo>
                  <a:lnTo>
                    <a:pt x="18452" y="21018"/>
                  </a:lnTo>
                  <a:lnTo>
                    <a:pt x="18778" y="20346"/>
                  </a:lnTo>
                  <a:lnTo>
                    <a:pt x="19429" y="19368"/>
                  </a:lnTo>
                  <a:lnTo>
                    <a:pt x="20733" y="18085"/>
                  </a:lnTo>
                  <a:lnTo>
                    <a:pt x="22444" y="16823"/>
                  </a:lnTo>
                  <a:lnTo>
                    <a:pt x="24521" y="15601"/>
                  </a:lnTo>
                  <a:lnTo>
                    <a:pt x="26965" y="14399"/>
                  </a:lnTo>
                  <a:lnTo>
                    <a:pt x="29694" y="13279"/>
                  </a:lnTo>
                  <a:lnTo>
                    <a:pt x="32687" y="12179"/>
                  </a:lnTo>
                  <a:lnTo>
                    <a:pt x="35926" y="11161"/>
                  </a:lnTo>
                  <a:lnTo>
                    <a:pt x="39367" y="10183"/>
                  </a:lnTo>
                  <a:lnTo>
                    <a:pt x="42972" y="9287"/>
                  </a:lnTo>
                  <a:lnTo>
                    <a:pt x="48613" y="8065"/>
                  </a:lnTo>
                  <a:lnTo>
                    <a:pt x="56434" y="6721"/>
                  </a:lnTo>
                  <a:lnTo>
                    <a:pt x="60385" y="6212"/>
                  </a:lnTo>
                  <a:lnTo>
                    <a:pt x="60833" y="6159"/>
                  </a:lnTo>
                  <a:lnTo>
                    <a:pt x="60833" y="6159"/>
                  </a:lnTo>
                  <a:lnTo>
                    <a:pt x="60487" y="1854"/>
                  </a:lnTo>
                  <a:lnTo>
                    <a:pt x="57289" y="2261"/>
                  </a:lnTo>
                  <a:lnTo>
                    <a:pt x="51057" y="3178"/>
                  </a:lnTo>
                  <a:lnTo>
                    <a:pt x="45029" y="4237"/>
                  </a:lnTo>
                  <a:lnTo>
                    <a:pt x="39245" y="5418"/>
                  </a:lnTo>
                  <a:lnTo>
                    <a:pt x="33746" y="6681"/>
                  </a:lnTo>
                  <a:lnTo>
                    <a:pt x="28553" y="8045"/>
                  </a:lnTo>
                  <a:lnTo>
                    <a:pt x="23686" y="9471"/>
                  </a:lnTo>
                  <a:lnTo>
                    <a:pt x="19185" y="10978"/>
                  </a:lnTo>
                  <a:lnTo>
                    <a:pt x="15071" y="12546"/>
                  </a:lnTo>
                  <a:lnTo>
                    <a:pt x="11405" y="14134"/>
                  </a:lnTo>
                  <a:lnTo>
                    <a:pt x="8188" y="15784"/>
                  </a:lnTo>
                  <a:lnTo>
                    <a:pt x="5438" y="17434"/>
                  </a:lnTo>
                  <a:lnTo>
                    <a:pt x="3239" y="19083"/>
                  </a:lnTo>
                  <a:lnTo>
                    <a:pt x="1935" y="20346"/>
                  </a:lnTo>
                  <a:lnTo>
                    <a:pt x="1263" y="21160"/>
                  </a:lnTo>
                  <a:lnTo>
                    <a:pt x="713" y="21975"/>
                  </a:lnTo>
                  <a:lnTo>
                    <a:pt x="306" y="22810"/>
                  </a:lnTo>
                  <a:lnTo>
                    <a:pt x="82" y="23604"/>
                  </a:lnTo>
                  <a:lnTo>
                    <a:pt x="1" y="24419"/>
                  </a:lnTo>
                  <a:lnTo>
                    <a:pt x="21" y="24806"/>
                  </a:lnTo>
                  <a:lnTo>
                    <a:pt x="82" y="25193"/>
                  </a:lnTo>
                  <a:lnTo>
                    <a:pt x="306" y="25967"/>
                  </a:lnTo>
                  <a:lnTo>
                    <a:pt x="713" y="26700"/>
                  </a:lnTo>
                  <a:lnTo>
                    <a:pt x="1263" y="27392"/>
                  </a:lnTo>
                  <a:lnTo>
                    <a:pt x="1956" y="28064"/>
                  </a:lnTo>
                  <a:lnTo>
                    <a:pt x="2791" y="28696"/>
                  </a:lnTo>
                  <a:lnTo>
                    <a:pt x="4298" y="29592"/>
                  </a:lnTo>
                  <a:lnTo>
                    <a:pt x="6782" y="30671"/>
                  </a:lnTo>
                  <a:lnTo>
                    <a:pt x="9776" y="31608"/>
                  </a:lnTo>
                  <a:lnTo>
                    <a:pt x="13238" y="32423"/>
                  </a:lnTo>
                  <a:lnTo>
                    <a:pt x="17148" y="33074"/>
                  </a:lnTo>
                  <a:lnTo>
                    <a:pt x="21466" y="33583"/>
                  </a:lnTo>
                  <a:lnTo>
                    <a:pt x="26150" y="33950"/>
                  </a:lnTo>
                  <a:lnTo>
                    <a:pt x="31180" y="34154"/>
                  </a:lnTo>
                  <a:lnTo>
                    <a:pt x="36516" y="34215"/>
                  </a:lnTo>
                  <a:lnTo>
                    <a:pt x="42137" y="34093"/>
                  </a:lnTo>
                  <a:lnTo>
                    <a:pt x="48023" y="33828"/>
                  </a:lnTo>
                  <a:lnTo>
                    <a:pt x="54092" y="33380"/>
                  </a:lnTo>
                  <a:lnTo>
                    <a:pt x="60364" y="32748"/>
                  </a:lnTo>
                  <a:lnTo>
                    <a:pt x="63562" y="32361"/>
                  </a:lnTo>
                  <a:lnTo>
                    <a:pt x="66759" y="31954"/>
                  </a:lnTo>
                  <a:lnTo>
                    <a:pt x="73011" y="31017"/>
                  </a:lnTo>
                  <a:lnTo>
                    <a:pt x="79019" y="29958"/>
                  </a:lnTo>
                  <a:lnTo>
                    <a:pt x="84803" y="28798"/>
                  </a:lnTo>
                  <a:lnTo>
                    <a:pt x="90322" y="27535"/>
                  </a:lnTo>
                  <a:lnTo>
                    <a:pt x="95515" y="26170"/>
                  </a:lnTo>
                  <a:lnTo>
                    <a:pt x="100383" y="24724"/>
                  </a:lnTo>
                  <a:lnTo>
                    <a:pt x="104884" y="23238"/>
                  </a:lnTo>
                  <a:lnTo>
                    <a:pt x="108977" y="21670"/>
                  </a:lnTo>
                  <a:lnTo>
                    <a:pt x="112663" y="20061"/>
                  </a:lnTo>
                  <a:lnTo>
                    <a:pt x="115881" y="18431"/>
                  </a:lnTo>
                  <a:lnTo>
                    <a:pt x="118610" y="16782"/>
                  </a:lnTo>
                  <a:lnTo>
                    <a:pt x="120830" y="15112"/>
                  </a:lnTo>
                  <a:lnTo>
                    <a:pt x="122113" y="13870"/>
                  </a:lnTo>
                  <a:lnTo>
                    <a:pt x="122805" y="13055"/>
                  </a:lnTo>
                  <a:lnTo>
                    <a:pt x="123355" y="12220"/>
                  </a:lnTo>
                  <a:lnTo>
                    <a:pt x="123742" y="11405"/>
                  </a:lnTo>
                  <a:lnTo>
                    <a:pt x="123987" y="10611"/>
                  </a:lnTo>
                  <a:lnTo>
                    <a:pt x="124068" y="9796"/>
                  </a:lnTo>
                  <a:lnTo>
                    <a:pt x="124048" y="9410"/>
                  </a:lnTo>
                  <a:lnTo>
                    <a:pt x="123987" y="9023"/>
                  </a:lnTo>
                  <a:lnTo>
                    <a:pt x="123742" y="8249"/>
                  </a:lnTo>
                  <a:lnTo>
                    <a:pt x="123355" y="7516"/>
                  </a:lnTo>
                  <a:lnTo>
                    <a:pt x="122805" y="6823"/>
                  </a:lnTo>
                  <a:lnTo>
                    <a:pt x="122113" y="6151"/>
                  </a:lnTo>
                  <a:lnTo>
                    <a:pt x="121278" y="5520"/>
                  </a:lnTo>
                  <a:lnTo>
                    <a:pt x="119771" y="4624"/>
                  </a:lnTo>
                  <a:lnTo>
                    <a:pt x="117286" y="3544"/>
                  </a:lnTo>
                  <a:lnTo>
                    <a:pt x="114293" y="2607"/>
                  </a:lnTo>
                  <a:lnTo>
                    <a:pt x="110810" y="1793"/>
                  </a:lnTo>
                  <a:lnTo>
                    <a:pt x="106920" y="1141"/>
                  </a:lnTo>
                  <a:lnTo>
                    <a:pt x="102603" y="632"/>
                  </a:lnTo>
                  <a:lnTo>
                    <a:pt x="97919" y="265"/>
                  </a:lnTo>
                  <a:lnTo>
                    <a:pt x="92888" y="62"/>
                  </a:lnTo>
                  <a:lnTo>
                    <a:pt x="87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79"/>
            <p:cNvSpPr/>
            <p:nvPr/>
          </p:nvSpPr>
          <p:spPr>
            <a:xfrm>
              <a:off x="4983256" y="925144"/>
              <a:ext cx="2989292" cy="2989292"/>
            </a:xfrm>
            <a:custGeom>
              <a:avLst/>
              <a:gdLst/>
              <a:ahLst/>
              <a:cxnLst/>
              <a:rect l="l" t="t" r="r" b="b"/>
              <a:pathLst>
                <a:path w="126349" h="126349" extrusionOk="0">
                  <a:moveTo>
                    <a:pt x="62462" y="1"/>
                  </a:moveTo>
                  <a:lnTo>
                    <a:pt x="59224" y="123"/>
                  </a:lnTo>
                  <a:lnTo>
                    <a:pt x="56027" y="408"/>
                  </a:lnTo>
                  <a:lnTo>
                    <a:pt x="52890" y="836"/>
                  </a:lnTo>
                  <a:lnTo>
                    <a:pt x="49795" y="1426"/>
                  </a:lnTo>
                  <a:lnTo>
                    <a:pt x="46760" y="2159"/>
                  </a:lnTo>
                  <a:lnTo>
                    <a:pt x="43787" y="3035"/>
                  </a:lnTo>
                  <a:lnTo>
                    <a:pt x="40854" y="4053"/>
                  </a:lnTo>
                  <a:lnTo>
                    <a:pt x="38003" y="5214"/>
                  </a:lnTo>
                  <a:lnTo>
                    <a:pt x="35233" y="6497"/>
                  </a:lnTo>
                  <a:lnTo>
                    <a:pt x="32525" y="7923"/>
                  </a:lnTo>
                  <a:lnTo>
                    <a:pt x="29897" y="9471"/>
                  </a:lnTo>
                  <a:lnTo>
                    <a:pt x="27352" y="11140"/>
                  </a:lnTo>
                  <a:lnTo>
                    <a:pt x="24887" y="12912"/>
                  </a:lnTo>
                  <a:lnTo>
                    <a:pt x="22525" y="14806"/>
                  </a:lnTo>
                  <a:lnTo>
                    <a:pt x="20244" y="16822"/>
                  </a:lnTo>
                  <a:lnTo>
                    <a:pt x="18085" y="18940"/>
                  </a:lnTo>
                  <a:lnTo>
                    <a:pt x="16008" y="21140"/>
                  </a:lnTo>
                  <a:lnTo>
                    <a:pt x="14033" y="23462"/>
                  </a:lnTo>
                  <a:lnTo>
                    <a:pt x="12179" y="25865"/>
                  </a:lnTo>
                  <a:lnTo>
                    <a:pt x="10448" y="28370"/>
                  </a:lnTo>
                  <a:lnTo>
                    <a:pt x="8819" y="30936"/>
                  </a:lnTo>
                  <a:lnTo>
                    <a:pt x="7332" y="33604"/>
                  </a:lnTo>
                  <a:lnTo>
                    <a:pt x="5968" y="36353"/>
                  </a:lnTo>
                  <a:lnTo>
                    <a:pt x="4726" y="39163"/>
                  </a:lnTo>
                  <a:lnTo>
                    <a:pt x="3605" y="42055"/>
                  </a:lnTo>
                  <a:lnTo>
                    <a:pt x="2648" y="45008"/>
                  </a:lnTo>
                  <a:lnTo>
                    <a:pt x="1834" y="48022"/>
                  </a:lnTo>
                  <a:lnTo>
                    <a:pt x="1141" y="51098"/>
                  </a:lnTo>
                  <a:lnTo>
                    <a:pt x="632" y="54234"/>
                  </a:lnTo>
                  <a:lnTo>
                    <a:pt x="265" y="57411"/>
                  </a:lnTo>
                  <a:lnTo>
                    <a:pt x="41" y="60629"/>
                  </a:lnTo>
                  <a:lnTo>
                    <a:pt x="1" y="62278"/>
                  </a:lnTo>
                  <a:lnTo>
                    <a:pt x="1" y="63908"/>
                  </a:lnTo>
                  <a:lnTo>
                    <a:pt x="123" y="67125"/>
                  </a:lnTo>
                  <a:lnTo>
                    <a:pt x="388" y="70323"/>
                  </a:lnTo>
                  <a:lnTo>
                    <a:pt x="836" y="73459"/>
                  </a:lnTo>
                  <a:lnTo>
                    <a:pt x="1406" y="76555"/>
                  </a:lnTo>
                  <a:lnTo>
                    <a:pt x="2139" y="79589"/>
                  </a:lnTo>
                  <a:lnTo>
                    <a:pt x="3035" y="82583"/>
                  </a:lnTo>
                  <a:lnTo>
                    <a:pt x="4053" y="85495"/>
                  </a:lnTo>
                  <a:lnTo>
                    <a:pt x="5214" y="88346"/>
                  </a:lnTo>
                  <a:lnTo>
                    <a:pt x="6497" y="91136"/>
                  </a:lnTo>
                  <a:lnTo>
                    <a:pt x="7923" y="93825"/>
                  </a:lnTo>
                  <a:lnTo>
                    <a:pt x="9471" y="96472"/>
                  </a:lnTo>
                  <a:lnTo>
                    <a:pt x="11120" y="98997"/>
                  </a:lnTo>
                  <a:lnTo>
                    <a:pt x="12913" y="101462"/>
                  </a:lnTo>
                  <a:lnTo>
                    <a:pt x="14807" y="103824"/>
                  </a:lnTo>
                  <a:lnTo>
                    <a:pt x="16823" y="106105"/>
                  </a:lnTo>
                  <a:lnTo>
                    <a:pt x="18920" y="108284"/>
                  </a:lnTo>
                  <a:lnTo>
                    <a:pt x="21140" y="110361"/>
                  </a:lnTo>
                  <a:lnTo>
                    <a:pt x="23462" y="112316"/>
                  </a:lnTo>
                  <a:lnTo>
                    <a:pt x="25865" y="114170"/>
                  </a:lnTo>
                  <a:lnTo>
                    <a:pt x="28350" y="115901"/>
                  </a:lnTo>
                  <a:lnTo>
                    <a:pt x="30936" y="117530"/>
                  </a:lnTo>
                  <a:lnTo>
                    <a:pt x="33604" y="119037"/>
                  </a:lnTo>
                  <a:lnTo>
                    <a:pt x="36353" y="120402"/>
                  </a:lnTo>
                  <a:lnTo>
                    <a:pt x="39164" y="121644"/>
                  </a:lnTo>
                  <a:lnTo>
                    <a:pt x="42056" y="122744"/>
                  </a:lnTo>
                  <a:lnTo>
                    <a:pt x="45009" y="123701"/>
                  </a:lnTo>
                  <a:lnTo>
                    <a:pt x="48023" y="124536"/>
                  </a:lnTo>
                  <a:lnTo>
                    <a:pt x="51098" y="125208"/>
                  </a:lnTo>
                  <a:lnTo>
                    <a:pt x="54214" y="125737"/>
                  </a:lnTo>
                  <a:lnTo>
                    <a:pt x="57411" y="126104"/>
                  </a:lnTo>
                  <a:lnTo>
                    <a:pt x="60629" y="126308"/>
                  </a:lnTo>
                  <a:lnTo>
                    <a:pt x="62258" y="126348"/>
                  </a:lnTo>
                  <a:lnTo>
                    <a:pt x="63888" y="126348"/>
                  </a:lnTo>
                  <a:lnTo>
                    <a:pt x="67126" y="126246"/>
                  </a:lnTo>
                  <a:lnTo>
                    <a:pt x="70323" y="125961"/>
                  </a:lnTo>
                  <a:lnTo>
                    <a:pt x="73459" y="125534"/>
                  </a:lnTo>
                  <a:lnTo>
                    <a:pt x="76555" y="124943"/>
                  </a:lnTo>
                  <a:lnTo>
                    <a:pt x="79590" y="124210"/>
                  </a:lnTo>
                  <a:lnTo>
                    <a:pt x="82583" y="123334"/>
                  </a:lnTo>
                  <a:lnTo>
                    <a:pt x="85496" y="122316"/>
                  </a:lnTo>
                  <a:lnTo>
                    <a:pt x="88347" y="121155"/>
                  </a:lnTo>
                  <a:lnTo>
                    <a:pt x="91116" y="119852"/>
                  </a:lnTo>
                  <a:lnTo>
                    <a:pt x="93825" y="118446"/>
                  </a:lnTo>
                  <a:lnTo>
                    <a:pt x="96452" y="116899"/>
                  </a:lnTo>
                  <a:lnTo>
                    <a:pt x="98998" y="115229"/>
                  </a:lnTo>
                  <a:lnTo>
                    <a:pt x="101462" y="113437"/>
                  </a:lnTo>
                  <a:lnTo>
                    <a:pt x="103825" y="111543"/>
                  </a:lnTo>
                  <a:lnTo>
                    <a:pt x="106106" y="109547"/>
                  </a:lnTo>
                  <a:lnTo>
                    <a:pt x="108285" y="107429"/>
                  </a:lnTo>
                  <a:lnTo>
                    <a:pt x="110342" y="105209"/>
                  </a:lnTo>
                  <a:lnTo>
                    <a:pt x="112317" y="102908"/>
                  </a:lnTo>
                  <a:lnTo>
                    <a:pt x="114170" y="100504"/>
                  </a:lnTo>
                  <a:lnTo>
                    <a:pt x="115901" y="97999"/>
                  </a:lnTo>
                  <a:lnTo>
                    <a:pt x="117531" y="95413"/>
                  </a:lnTo>
                  <a:lnTo>
                    <a:pt x="119017" y="92745"/>
                  </a:lnTo>
                  <a:lnTo>
                    <a:pt x="120402" y="90016"/>
                  </a:lnTo>
                  <a:lnTo>
                    <a:pt x="121645" y="87185"/>
                  </a:lnTo>
                  <a:lnTo>
                    <a:pt x="122744" y="84314"/>
                  </a:lnTo>
                  <a:lnTo>
                    <a:pt x="123701" y="81361"/>
                  </a:lnTo>
                  <a:lnTo>
                    <a:pt x="124536" y="78347"/>
                  </a:lnTo>
                  <a:lnTo>
                    <a:pt x="125209" y="75272"/>
                  </a:lnTo>
                  <a:lnTo>
                    <a:pt x="125738" y="72135"/>
                  </a:lnTo>
                  <a:lnTo>
                    <a:pt x="126105" y="68958"/>
                  </a:lnTo>
                  <a:lnTo>
                    <a:pt x="126308" y="65720"/>
                  </a:lnTo>
                  <a:lnTo>
                    <a:pt x="126349" y="64091"/>
                  </a:lnTo>
                  <a:lnTo>
                    <a:pt x="126349" y="62462"/>
                  </a:lnTo>
                  <a:lnTo>
                    <a:pt x="126247" y="59223"/>
                  </a:lnTo>
                  <a:lnTo>
                    <a:pt x="125962" y="56046"/>
                  </a:lnTo>
                  <a:lnTo>
                    <a:pt x="125534" y="52890"/>
                  </a:lnTo>
                  <a:lnTo>
                    <a:pt x="124944" y="49794"/>
                  </a:lnTo>
                  <a:lnTo>
                    <a:pt x="124211" y="46760"/>
                  </a:lnTo>
                  <a:lnTo>
                    <a:pt x="123315" y="43786"/>
                  </a:lnTo>
                  <a:lnTo>
                    <a:pt x="122296" y="40874"/>
                  </a:lnTo>
                  <a:lnTo>
                    <a:pt x="121156" y="38023"/>
                  </a:lnTo>
                  <a:lnTo>
                    <a:pt x="119852" y="35233"/>
                  </a:lnTo>
                  <a:lnTo>
                    <a:pt x="118427" y="32524"/>
                  </a:lnTo>
                  <a:lnTo>
                    <a:pt x="116899" y="29897"/>
                  </a:lnTo>
                  <a:lnTo>
                    <a:pt x="115229" y="27351"/>
                  </a:lnTo>
                  <a:lnTo>
                    <a:pt x="113437" y="24887"/>
                  </a:lnTo>
                  <a:lnTo>
                    <a:pt x="111543" y="22525"/>
                  </a:lnTo>
                  <a:lnTo>
                    <a:pt x="109527" y="20264"/>
                  </a:lnTo>
                  <a:lnTo>
                    <a:pt x="107429" y="18085"/>
                  </a:lnTo>
                  <a:lnTo>
                    <a:pt x="105210" y="16008"/>
                  </a:lnTo>
                  <a:lnTo>
                    <a:pt x="102888" y="14053"/>
                  </a:lnTo>
                  <a:lnTo>
                    <a:pt x="100485" y="12199"/>
                  </a:lnTo>
                  <a:lnTo>
                    <a:pt x="98000" y="10448"/>
                  </a:lnTo>
                  <a:lnTo>
                    <a:pt x="95414" y="8839"/>
                  </a:lnTo>
                  <a:lnTo>
                    <a:pt x="92746" y="7332"/>
                  </a:lnTo>
                  <a:lnTo>
                    <a:pt x="90017" y="5968"/>
                  </a:lnTo>
                  <a:lnTo>
                    <a:pt x="87186" y="4725"/>
                  </a:lnTo>
                  <a:lnTo>
                    <a:pt x="84314" y="3626"/>
                  </a:lnTo>
                  <a:lnTo>
                    <a:pt x="81341" y="2648"/>
                  </a:lnTo>
                  <a:lnTo>
                    <a:pt x="78327" y="1833"/>
                  </a:lnTo>
                  <a:lnTo>
                    <a:pt x="75252" y="1161"/>
                  </a:lnTo>
                  <a:lnTo>
                    <a:pt x="72136" y="632"/>
                  </a:lnTo>
                  <a:lnTo>
                    <a:pt x="68959" y="265"/>
                  </a:lnTo>
                  <a:lnTo>
                    <a:pt x="65721" y="62"/>
                  </a:lnTo>
                  <a:lnTo>
                    <a:pt x="64091" y="21"/>
                  </a:lnTo>
                  <a:lnTo>
                    <a:pt x="624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79"/>
            <p:cNvSpPr/>
            <p:nvPr/>
          </p:nvSpPr>
          <p:spPr>
            <a:xfrm>
              <a:off x="4983256" y="2032873"/>
              <a:ext cx="2989292" cy="664463"/>
            </a:xfrm>
            <a:custGeom>
              <a:avLst/>
              <a:gdLst/>
              <a:ahLst/>
              <a:cxnLst/>
              <a:rect l="l" t="t" r="r" b="b"/>
              <a:pathLst>
                <a:path w="126349" h="28085" extrusionOk="0">
                  <a:moveTo>
                    <a:pt x="66006" y="1"/>
                  </a:moveTo>
                  <a:lnTo>
                    <a:pt x="61810" y="103"/>
                  </a:lnTo>
                  <a:lnTo>
                    <a:pt x="57635" y="367"/>
                  </a:lnTo>
                  <a:lnTo>
                    <a:pt x="55558" y="551"/>
                  </a:lnTo>
                  <a:lnTo>
                    <a:pt x="53522" y="795"/>
                  </a:lnTo>
                  <a:lnTo>
                    <a:pt x="49510" y="1488"/>
                  </a:lnTo>
                  <a:lnTo>
                    <a:pt x="43542" y="2893"/>
                  </a:lnTo>
                  <a:lnTo>
                    <a:pt x="35641" y="5072"/>
                  </a:lnTo>
                  <a:lnTo>
                    <a:pt x="29694" y="6518"/>
                  </a:lnTo>
                  <a:lnTo>
                    <a:pt x="25682" y="7251"/>
                  </a:lnTo>
                  <a:lnTo>
                    <a:pt x="23645" y="7495"/>
                  </a:lnTo>
                  <a:lnTo>
                    <a:pt x="22220" y="7658"/>
                  </a:lnTo>
                  <a:lnTo>
                    <a:pt x="19348" y="7862"/>
                  </a:lnTo>
                  <a:lnTo>
                    <a:pt x="15051" y="8005"/>
                  </a:lnTo>
                  <a:lnTo>
                    <a:pt x="9287" y="7943"/>
                  </a:lnTo>
                  <a:lnTo>
                    <a:pt x="3504" y="7719"/>
                  </a:lnTo>
                  <a:lnTo>
                    <a:pt x="632" y="7577"/>
                  </a:lnTo>
                  <a:lnTo>
                    <a:pt x="367" y="9512"/>
                  </a:lnTo>
                  <a:lnTo>
                    <a:pt x="62" y="13462"/>
                  </a:lnTo>
                  <a:lnTo>
                    <a:pt x="1" y="15458"/>
                  </a:lnTo>
                  <a:lnTo>
                    <a:pt x="1" y="17475"/>
                  </a:lnTo>
                  <a:lnTo>
                    <a:pt x="103" y="19491"/>
                  </a:lnTo>
                  <a:lnTo>
                    <a:pt x="5092" y="19552"/>
                  </a:lnTo>
                  <a:lnTo>
                    <a:pt x="10082" y="19633"/>
                  </a:lnTo>
                  <a:lnTo>
                    <a:pt x="11650" y="19654"/>
                  </a:lnTo>
                  <a:lnTo>
                    <a:pt x="14766" y="19837"/>
                  </a:lnTo>
                  <a:lnTo>
                    <a:pt x="19409" y="20265"/>
                  </a:lnTo>
                  <a:lnTo>
                    <a:pt x="25560" y="21181"/>
                  </a:lnTo>
                  <a:lnTo>
                    <a:pt x="31690" y="22321"/>
                  </a:lnTo>
                  <a:lnTo>
                    <a:pt x="40854" y="24277"/>
                  </a:lnTo>
                  <a:lnTo>
                    <a:pt x="50039" y="26109"/>
                  </a:lnTo>
                  <a:lnTo>
                    <a:pt x="56189" y="27107"/>
                  </a:lnTo>
                  <a:lnTo>
                    <a:pt x="59285" y="27474"/>
                  </a:lnTo>
                  <a:lnTo>
                    <a:pt x="61403" y="27678"/>
                  </a:lnTo>
                  <a:lnTo>
                    <a:pt x="65659" y="27963"/>
                  </a:lnTo>
                  <a:lnTo>
                    <a:pt x="69916" y="28085"/>
                  </a:lnTo>
                  <a:lnTo>
                    <a:pt x="74172" y="28065"/>
                  </a:lnTo>
                  <a:lnTo>
                    <a:pt x="80567" y="27841"/>
                  </a:lnTo>
                  <a:lnTo>
                    <a:pt x="89060" y="27230"/>
                  </a:lnTo>
                  <a:lnTo>
                    <a:pt x="93296" y="26843"/>
                  </a:lnTo>
                  <a:lnTo>
                    <a:pt x="94212" y="26761"/>
                  </a:lnTo>
                  <a:lnTo>
                    <a:pt x="95964" y="26374"/>
                  </a:lnTo>
                  <a:lnTo>
                    <a:pt x="98530" y="25560"/>
                  </a:lnTo>
                  <a:lnTo>
                    <a:pt x="101890" y="24277"/>
                  </a:lnTo>
                  <a:lnTo>
                    <a:pt x="104436" y="23462"/>
                  </a:lnTo>
                  <a:lnTo>
                    <a:pt x="106187" y="23075"/>
                  </a:lnTo>
                  <a:lnTo>
                    <a:pt x="107083" y="22973"/>
                  </a:lnTo>
                  <a:lnTo>
                    <a:pt x="110179" y="22729"/>
                  </a:lnTo>
                  <a:lnTo>
                    <a:pt x="116350" y="22505"/>
                  </a:lnTo>
                  <a:lnTo>
                    <a:pt x="119445" y="22444"/>
                  </a:lnTo>
                  <a:lnTo>
                    <a:pt x="126044" y="22444"/>
                  </a:lnTo>
                  <a:lnTo>
                    <a:pt x="126166" y="21161"/>
                  </a:lnTo>
                  <a:lnTo>
                    <a:pt x="126308" y="18574"/>
                  </a:lnTo>
                  <a:lnTo>
                    <a:pt x="126349" y="17271"/>
                  </a:lnTo>
                  <a:lnTo>
                    <a:pt x="126349" y="15906"/>
                  </a:lnTo>
                  <a:lnTo>
                    <a:pt x="126268" y="13177"/>
                  </a:lnTo>
                  <a:lnTo>
                    <a:pt x="126166" y="11813"/>
                  </a:lnTo>
                  <a:lnTo>
                    <a:pt x="124394" y="11874"/>
                  </a:lnTo>
                  <a:lnTo>
                    <a:pt x="120810" y="11854"/>
                  </a:lnTo>
                  <a:lnTo>
                    <a:pt x="117266" y="11630"/>
                  </a:lnTo>
                  <a:lnTo>
                    <a:pt x="114598" y="11263"/>
                  </a:lnTo>
                  <a:lnTo>
                    <a:pt x="112847" y="10917"/>
                  </a:lnTo>
                  <a:lnTo>
                    <a:pt x="111971" y="10693"/>
                  </a:lnTo>
                  <a:lnTo>
                    <a:pt x="110484" y="10285"/>
                  </a:lnTo>
                  <a:lnTo>
                    <a:pt x="107572" y="9328"/>
                  </a:lnTo>
                  <a:lnTo>
                    <a:pt x="103295" y="7679"/>
                  </a:lnTo>
                  <a:lnTo>
                    <a:pt x="97633" y="5296"/>
                  </a:lnTo>
                  <a:lnTo>
                    <a:pt x="93336" y="3667"/>
                  </a:lnTo>
                  <a:lnTo>
                    <a:pt x="90424" y="2771"/>
                  </a:lnTo>
                  <a:lnTo>
                    <a:pt x="88917" y="2404"/>
                  </a:lnTo>
                  <a:lnTo>
                    <a:pt x="86880" y="1936"/>
                  </a:lnTo>
                  <a:lnTo>
                    <a:pt x="82767" y="1182"/>
                  </a:lnTo>
                  <a:lnTo>
                    <a:pt x="78612" y="632"/>
                  </a:lnTo>
                  <a:lnTo>
                    <a:pt x="74417" y="245"/>
                  </a:lnTo>
                  <a:lnTo>
                    <a:pt x="70221" y="42"/>
                  </a:lnTo>
                  <a:lnTo>
                    <a:pt x="66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79"/>
            <p:cNvSpPr/>
            <p:nvPr/>
          </p:nvSpPr>
          <p:spPr>
            <a:xfrm>
              <a:off x="5083004" y="2904034"/>
              <a:ext cx="2777780" cy="522320"/>
            </a:xfrm>
            <a:custGeom>
              <a:avLst/>
              <a:gdLst/>
              <a:ahLst/>
              <a:cxnLst/>
              <a:rect l="l" t="t" r="r" b="b"/>
              <a:pathLst>
                <a:path w="117409" h="22077" extrusionOk="0">
                  <a:moveTo>
                    <a:pt x="21364" y="1"/>
                  </a:moveTo>
                  <a:lnTo>
                    <a:pt x="0" y="2200"/>
                  </a:lnTo>
                  <a:lnTo>
                    <a:pt x="856" y="4379"/>
                  </a:lnTo>
                  <a:lnTo>
                    <a:pt x="2852" y="8575"/>
                  </a:lnTo>
                  <a:lnTo>
                    <a:pt x="5133" y="12607"/>
                  </a:lnTo>
                  <a:lnTo>
                    <a:pt x="7678" y="16436"/>
                  </a:lnTo>
                  <a:lnTo>
                    <a:pt x="9083" y="18289"/>
                  </a:lnTo>
                  <a:lnTo>
                    <a:pt x="11507" y="18370"/>
                  </a:lnTo>
                  <a:lnTo>
                    <a:pt x="16171" y="18696"/>
                  </a:lnTo>
                  <a:lnTo>
                    <a:pt x="20447" y="19083"/>
                  </a:lnTo>
                  <a:lnTo>
                    <a:pt x="24032" y="19389"/>
                  </a:lnTo>
                  <a:lnTo>
                    <a:pt x="25457" y="19429"/>
                  </a:lnTo>
                  <a:lnTo>
                    <a:pt x="26964" y="19491"/>
                  </a:lnTo>
                  <a:lnTo>
                    <a:pt x="30977" y="19837"/>
                  </a:lnTo>
                  <a:lnTo>
                    <a:pt x="35457" y="20427"/>
                  </a:lnTo>
                  <a:lnTo>
                    <a:pt x="39571" y="21140"/>
                  </a:lnTo>
                  <a:lnTo>
                    <a:pt x="41220" y="21507"/>
                  </a:lnTo>
                  <a:lnTo>
                    <a:pt x="41954" y="21670"/>
                  </a:lnTo>
                  <a:lnTo>
                    <a:pt x="43400" y="21914"/>
                  </a:lnTo>
                  <a:lnTo>
                    <a:pt x="45416" y="22077"/>
                  </a:lnTo>
                  <a:lnTo>
                    <a:pt x="48817" y="21996"/>
                  </a:lnTo>
                  <a:lnTo>
                    <a:pt x="50283" y="21955"/>
                  </a:lnTo>
                  <a:lnTo>
                    <a:pt x="59529" y="21771"/>
                  </a:lnTo>
                  <a:lnTo>
                    <a:pt x="80872" y="21161"/>
                  </a:lnTo>
                  <a:lnTo>
                    <a:pt x="88774" y="20957"/>
                  </a:lnTo>
                  <a:lnTo>
                    <a:pt x="90709" y="20998"/>
                  </a:lnTo>
                  <a:lnTo>
                    <a:pt x="90892" y="20875"/>
                  </a:lnTo>
                  <a:lnTo>
                    <a:pt x="91646" y="20692"/>
                  </a:lnTo>
                  <a:lnTo>
                    <a:pt x="92155" y="20611"/>
                  </a:lnTo>
                  <a:lnTo>
                    <a:pt x="93295" y="20488"/>
                  </a:lnTo>
                  <a:lnTo>
                    <a:pt x="95210" y="20468"/>
                  </a:lnTo>
                  <a:lnTo>
                    <a:pt x="99405" y="20733"/>
                  </a:lnTo>
                  <a:lnTo>
                    <a:pt x="102053" y="20855"/>
                  </a:lnTo>
                  <a:lnTo>
                    <a:pt x="103763" y="20875"/>
                  </a:lnTo>
                  <a:lnTo>
                    <a:pt x="105922" y="20855"/>
                  </a:lnTo>
                  <a:lnTo>
                    <a:pt x="106798" y="20794"/>
                  </a:lnTo>
                  <a:lnTo>
                    <a:pt x="107633" y="19816"/>
                  </a:lnTo>
                  <a:lnTo>
                    <a:pt x="109201" y="17841"/>
                  </a:lnTo>
                  <a:lnTo>
                    <a:pt x="110688" y="15804"/>
                  </a:lnTo>
                  <a:lnTo>
                    <a:pt x="112113" y="13686"/>
                  </a:lnTo>
                  <a:lnTo>
                    <a:pt x="113437" y="11528"/>
                  </a:lnTo>
                  <a:lnTo>
                    <a:pt x="114679" y="9308"/>
                  </a:lnTo>
                  <a:lnTo>
                    <a:pt x="115840" y="7027"/>
                  </a:lnTo>
                  <a:lnTo>
                    <a:pt x="116919" y="4685"/>
                  </a:lnTo>
                  <a:lnTo>
                    <a:pt x="117408" y="3504"/>
                  </a:lnTo>
                  <a:lnTo>
                    <a:pt x="117408" y="3504"/>
                  </a:lnTo>
                  <a:lnTo>
                    <a:pt x="115168" y="3931"/>
                  </a:lnTo>
                  <a:lnTo>
                    <a:pt x="111645" y="4726"/>
                  </a:lnTo>
                  <a:lnTo>
                    <a:pt x="109690" y="5296"/>
                  </a:lnTo>
                  <a:lnTo>
                    <a:pt x="108997" y="5581"/>
                  </a:lnTo>
                  <a:lnTo>
                    <a:pt x="108427" y="5805"/>
                  </a:lnTo>
                  <a:lnTo>
                    <a:pt x="106900" y="6253"/>
                  </a:lnTo>
                  <a:lnTo>
                    <a:pt x="103947" y="6966"/>
                  </a:lnTo>
                  <a:lnTo>
                    <a:pt x="99527" y="7882"/>
                  </a:lnTo>
                  <a:lnTo>
                    <a:pt x="95698" y="8697"/>
                  </a:lnTo>
                  <a:lnTo>
                    <a:pt x="94497" y="9063"/>
                  </a:lnTo>
                  <a:lnTo>
                    <a:pt x="93967" y="9206"/>
                  </a:lnTo>
                  <a:lnTo>
                    <a:pt x="92868" y="9410"/>
                  </a:lnTo>
                  <a:lnTo>
                    <a:pt x="91177" y="9511"/>
                  </a:lnTo>
                  <a:lnTo>
                    <a:pt x="88265" y="9349"/>
                  </a:lnTo>
                  <a:lnTo>
                    <a:pt x="87776" y="9267"/>
                  </a:lnTo>
                  <a:lnTo>
                    <a:pt x="78021" y="9125"/>
                  </a:lnTo>
                  <a:lnTo>
                    <a:pt x="67268" y="8962"/>
                  </a:lnTo>
                  <a:lnTo>
                    <a:pt x="66576" y="8900"/>
                  </a:lnTo>
                  <a:lnTo>
                    <a:pt x="62910" y="8249"/>
                  </a:lnTo>
                  <a:lnTo>
                    <a:pt x="58083" y="7210"/>
                  </a:lnTo>
                  <a:lnTo>
                    <a:pt x="54784" y="6294"/>
                  </a:lnTo>
                  <a:lnTo>
                    <a:pt x="53094" y="5662"/>
                  </a:lnTo>
                  <a:lnTo>
                    <a:pt x="52544" y="5377"/>
                  </a:lnTo>
                  <a:lnTo>
                    <a:pt x="52014" y="5092"/>
                  </a:lnTo>
                  <a:lnTo>
                    <a:pt x="50690" y="4603"/>
                  </a:lnTo>
                  <a:lnTo>
                    <a:pt x="48389" y="4033"/>
                  </a:lnTo>
                  <a:lnTo>
                    <a:pt x="43990" y="3443"/>
                  </a:lnTo>
                  <a:lnTo>
                    <a:pt x="43155" y="3381"/>
                  </a:lnTo>
                  <a:lnTo>
                    <a:pt x="213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79"/>
            <p:cNvSpPr/>
            <p:nvPr/>
          </p:nvSpPr>
          <p:spPr>
            <a:xfrm>
              <a:off x="5188998" y="1151114"/>
              <a:ext cx="2577341" cy="594125"/>
            </a:xfrm>
            <a:custGeom>
              <a:avLst/>
              <a:gdLst/>
              <a:ahLst/>
              <a:cxnLst/>
              <a:rect l="l" t="t" r="r" b="b"/>
              <a:pathLst>
                <a:path w="108937" h="25112" extrusionOk="0">
                  <a:moveTo>
                    <a:pt x="21120" y="1"/>
                  </a:moveTo>
                  <a:lnTo>
                    <a:pt x="19511" y="1019"/>
                  </a:lnTo>
                  <a:lnTo>
                    <a:pt x="16395" y="3239"/>
                  </a:lnTo>
                  <a:lnTo>
                    <a:pt x="13422" y="5622"/>
                  </a:lnTo>
                  <a:lnTo>
                    <a:pt x="10611" y="8188"/>
                  </a:lnTo>
                  <a:lnTo>
                    <a:pt x="7943" y="10917"/>
                  </a:lnTo>
                  <a:lnTo>
                    <a:pt x="5459" y="13809"/>
                  </a:lnTo>
                  <a:lnTo>
                    <a:pt x="3137" y="16823"/>
                  </a:lnTo>
                  <a:lnTo>
                    <a:pt x="999" y="20000"/>
                  </a:lnTo>
                  <a:lnTo>
                    <a:pt x="1" y="21650"/>
                  </a:lnTo>
                  <a:lnTo>
                    <a:pt x="1915" y="21140"/>
                  </a:lnTo>
                  <a:lnTo>
                    <a:pt x="6172" y="20163"/>
                  </a:lnTo>
                  <a:lnTo>
                    <a:pt x="10896" y="19307"/>
                  </a:lnTo>
                  <a:lnTo>
                    <a:pt x="15988" y="18635"/>
                  </a:lnTo>
                  <a:lnTo>
                    <a:pt x="21385" y="18248"/>
                  </a:lnTo>
                  <a:lnTo>
                    <a:pt x="25600" y="18208"/>
                  </a:lnTo>
                  <a:lnTo>
                    <a:pt x="28452" y="18310"/>
                  </a:lnTo>
                  <a:lnTo>
                    <a:pt x="31344" y="18513"/>
                  </a:lnTo>
                  <a:lnTo>
                    <a:pt x="34235" y="18839"/>
                  </a:lnTo>
                  <a:lnTo>
                    <a:pt x="37148" y="19307"/>
                  </a:lnTo>
                  <a:lnTo>
                    <a:pt x="40060" y="19918"/>
                  </a:lnTo>
                  <a:lnTo>
                    <a:pt x="41526" y="20305"/>
                  </a:lnTo>
                  <a:lnTo>
                    <a:pt x="46027" y="21466"/>
                  </a:lnTo>
                  <a:lnTo>
                    <a:pt x="53766" y="23218"/>
                  </a:lnTo>
                  <a:lnTo>
                    <a:pt x="60202" y="24358"/>
                  </a:lnTo>
                  <a:lnTo>
                    <a:pt x="65537" y="24949"/>
                  </a:lnTo>
                  <a:lnTo>
                    <a:pt x="69997" y="25112"/>
                  </a:lnTo>
                  <a:lnTo>
                    <a:pt x="73847" y="24928"/>
                  </a:lnTo>
                  <a:lnTo>
                    <a:pt x="77268" y="24460"/>
                  </a:lnTo>
                  <a:lnTo>
                    <a:pt x="80506" y="23849"/>
                  </a:lnTo>
                  <a:lnTo>
                    <a:pt x="82135" y="23503"/>
                  </a:lnTo>
                  <a:lnTo>
                    <a:pt x="85312" y="22871"/>
                  </a:lnTo>
                  <a:lnTo>
                    <a:pt x="90628" y="22016"/>
                  </a:lnTo>
                  <a:lnTo>
                    <a:pt x="94660" y="21588"/>
                  </a:lnTo>
                  <a:lnTo>
                    <a:pt x="97430" y="21446"/>
                  </a:lnTo>
                  <a:lnTo>
                    <a:pt x="98306" y="21446"/>
                  </a:lnTo>
                  <a:lnTo>
                    <a:pt x="101992" y="21507"/>
                  </a:lnTo>
                  <a:lnTo>
                    <a:pt x="108937" y="21609"/>
                  </a:lnTo>
                  <a:lnTo>
                    <a:pt x="108937" y="21609"/>
                  </a:lnTo>
                  <a:lnTo>
                    <a:pt x="107837" y="19776"/>
                  </a:lnTo>
                  <a:lnTo>
                    <a:pt x="105413" y="16232"/>
                  </a:lnTo>
                  <a:lnTo>
                    <a:pt x="102766" y="12892"/>
                  </a:lnTo>
                  <a:lnTo>
                    <a:pt x="99915" y="9736"/>
                  </a:lnTo>
                  <a:lnTo>
                    <a:pt x="98387" y="8229"/>
                  </a:lnTo>
                  <a:lnTo>
                    <a:pt x="96412" y="8005"/>
                  </a:lnTo>
                  <a:lnTo>
                    <a:pt x="94803" y="7944"/>
                  </a:lnTo>
                  <a:lnTo>
                    <a:pt x="92237" y="7862"/>
                  </a:lnTo>
                  <a:lnTo>
                    <a:pt x="85190" y="7394"/>
                  </a:lnTo>
                  <a:lnTo>
                    <a:pt x="81361" y="7088"/>
                  </a:lnTo>
                  <a:lnTo>
                    <a:pt x="76963" y="6660"/>
                  </a:lnTo>
                  <a:lnTo>
                    <a:pt x="66902" y="5398"/>
                  </a:lnTo>
                  <a:lnTo>
                    <a:pt x="64580" y="5215"/>
                  </a:lnTo>
                  <a:lnTo>
                    <a:pt x="63542" y="5153"/>
                  </a:lnTo>
                  <a:lnTo>
                    <a:pt x="61424" y="4848"/>
                  </a:lnTo>
                  <a:lnTo>
                    <a:pt x="58511" y="4583"/>
                  </a:lnTo>
                  <a:lnTo>
                    <a:pt x="56190" y="4420"/>
                  </a:lnTo>
                  <a:lnTo>
                    <a:pt x="53542" y="4217"/>
                  </a:lnTo>
                  <a:lnTo>
                    <a:pt x="47392" y="3422"/>
                  </a:lnTo>
                  <a:lnTo>
                    <a:pt x="41099" y="2465"/>
                  </a:lnTo>
                  <a:lnTo>
                    <a:pt x="35681" y="1671"/>
                  </a:lnTo>
                  <a:lnTo>
                    <a:pt x="33726" y="1488"/>
                  </a:lnTo>
                  <a:lnTo>
                    <a:pt x="32056" y="1325"/>
                  </a:lnTo>
                  <a:lnTo>
                    <a:pt x="29001" y="877"/>
                  </a:lnTo>
                  <a:lnTo>
                    <a:pt x="26008" y="408"/>
                  </a:lnTo>
                  <a:lnTo>
                    <a:pt x="22871" y="62"/>
                  </a:lnTo>
                  <a:lnTo>
                    <a:pt x="211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79"/>
            <p:cNvSpPr/>
            <p:nvPr/>
          </p:nvSpPr>
          <p:spPr>
            <a:xfrm>
              <a:off x="6092926" y="2156233"/>
              <a:ext cx="1153045" cy="429340"/>
            </a:xfrm>
            <a:custGeom>
              <a:avLst/>
              <a:gdLst/>
              <a:ahLst/>
              <a:cxnLst/>
              <a:rect l="l" t="t" r="r" b="b"/>
              <a:pathLst>
                <a:path w="48736" h="18147" extrusionOk="0">
                  <a:moveTo>
                    <a:pt x="21996" y="0"/>
                  </a:moveTo>
                  <a:lnTo>
                    <a:pt x="17230" y="306"/>
                  </a:lnTo>
                  <a:lnTo>
                    <a:pt x="12851" y="917"/>
                  </a:lnTo>
                  <a:lnTo>
                    <a:pt x="9898" y="1589"/>
                  </a:lnTo>
                  <a:lnTo>
                    <a:pt x="8086" y="2118"/>
                  </a:lnTo>
                  <a:lnTo>
                    <a:pt x="6416" y="2709"/>
                  </a:lnTo>
                  <a:lnTo>
                    <a:pt x="4929" y="3361"/>
                  </a:lnTo>
                  <a:lnTo>
                    <a:pt x="3605" y="4074"/>
                  </a:lnTo>
                  <a:lnTo>
                    <a:pt x="2465" y="4827"/>
                  </a:lnTo>
                  <a:lnTo>
                    <a:pt x="1528" y="5621"/>
                  </a:lnTo>
                  <a:lnTo>
                    <a:pt x="795" y="6477"/>
                  </a:lnTo>
                  <a:lnTo>
                    <a:pt x="306" y="7352"/>
                  </a:lnTo>
                  <a:lnTo>
                    <a:pt x="41" y="8269"/>
                  </a:lnTo>
                  <a:lnTo>
                    <a:pt x="1" y="8737"/>
                  </a:lnTo>
                  <a:lnTo>
                    <a:pt x="21" y="9206"/>
                  </a:lnTo>
                  <a:lnTo>
                    <a:pt x="265" y="10122"/>
                  </a:lnTo>
                  <a:lnTo>
                    <a:pt x="734" y="10998"/>
                  </a:lnTo>
                  <a:lnTo>
                    <a:pt x="1426" y="11874"/>
                  </a:lnTo>
                  <a:lnTo>
                    <a:pt x="2343" y="12688"/>
                  </a:lnTo>
                  <a:lnTo>
                    <a:pt x="3463" y="13482"/>
                  </a:lnTo>
                  <a:lnTo>
                    <a:pt x="4766" y="14236"/>
                  </a:lnTo>
                  <a:lnTo>
                    <a:pt x="6253" y="14928"/>
                  </a:lnTo>
                  <a:lnTo>
                    <a:pt x="7882" y="15560"/>
                  </a:lnTo>
                  <a:lnTo>
                    <a:pt x="9674" y="16150"/>
                  </a:lnTo>
                  <a:lnTo>
                    <a:pt x="12627" y="16904"/>
                  </a:lnTo>
                  <a:lnTo>
                    <a:pt x="16986" y="17657"/>
                  </a:lnTo>
                  <a:lnTo>
                    <a:pt x="21731" y="18085"/>
                  </a:lnTo>
                  <a:lnTo>
                    <a:pt x="24236" y="18146"/>
                  </a:lnTo>
                  <a:lnTo>
                    <a:pt x="26741" y="18146"/>
                  </a:lnTo>
                  <a:lnTo>
                    <a:pt x="31506" y="17861"/>
                  </a:lnTo>
                  <a:lnTo>
                    <a:pt x="35885" y="17230"/>
                  </a:lnTo>
                  <a:lnTo>
                    <a:pt x="38838" y="16558"/>
                  </a:lnTo>
                  <a:lnTo>
                    <a:pt x="40651" y="16028"/>
                  </a:lnTo>
                  <a:lnTo>
                    <a:pt x="42320" y="15438"/>
                  </a:lnTo>
                  <a:lnTo>
                    <a:pt x="43828" y="14786"/>
                  </a:lnTo>
                  <a:lnTo>
                    <a:pt x="45151" y="14093"/>
                  </a:lnTo>
                  <a:lnTo>
                    <a:pt x="46271" y="13340"/>
                  </a:lnTo>
                  <a:lnTo>
                    <a:pt x="47208" y="12525"/>
                  </a:lnTo>
                  <a:lnTo>
                    <a:pt x="47941" y="11690"/>
                  </a:lnTo>
                  <a:lnTo>
                    <a:pt x="48430" y="10815"/>
                  </a:lnTo>
                  <a:lnTo>
                    <a:pt x="48695" y="9898"/>
                  </a:lnTo>
                  <a:lnTo>
                    <a:pt x="48736" y="9430"/>
                  </a:lnTo>
                  <a:lnTo>
                    <a:pt x="48715" y="8961"/>
                  </a:lnTo>
                  <a:lnTo>
                    <a:pt x="48471" y="8045"/>
                  </a:lnTo>
                  <a:lnTo>
                    <a:pt x="48002" y="7149"/>
                  </a:lnTo>
                  <a:lnTo>
                    <a:pt x="47310" y="6293"/>
                  </a:lnTo>
                  <a:lnTo>
                    <a:pt x="46394" y="5458"/>
                  </a:lnTo>
                  <a:lnTo>
                    <a:pt x="45274" y="4664"/>
                  </a:lnTo>
                  <a:lnTo>
                    <a:pt x="43970" y="3931"/>
                  </a:lnTo>
                  <a:lnTo>
                    <a:pt x="42504" y="3239"/>
                  </a:lnTo>
                  <a:lnTo>
                    <a:pt x="40854" y="2607"/>
                  </a:lnTo>
                  <a:lnTo>
                    <a:pt x="39062" y="2017"/>
                  </a:lnTo>
                  <a:lnTo>
                    <a:pt x="36109" y="1263"/>
                  </a:lnTo>
                  <a:lnTo>
                    <a:pt x="31751" y="510"/>
                  </a:lnTo>
                  <a:lnTo>
                    <a:pt x="27006" y="82"/>
                  </a:lnTo>
                  <a:lnTo>
                    <a:pt x="24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79"/>
            <p:cNvSpPr/>
            <p:nvPr/>
          </p:nvSpPr>
          <p:spPr>
            <a:xfrm>
              <a:off x="6347335" y="2251154"/>
              <a:ext cx="644235" cy="239973"/>
            </a:xfrm>
            <a:custGeom>
              <a:avLst/>
              <a:gdLst/>
              <a:ahLst/>
              <a:cxnLst/>
              <a:rect l="l" t="t" r="r" b="b"/>
              <a:pathLst>
                <a:path w="27230" h="10143" extrusionOk="0">
                  <a:moveTo>
                    <a:pt x="12302" y="0"/>
                  </a:moveTo>
                  <a:lnTo>
                    <a:pt x="9634" y="163"/>
                  </a:lnTo>
                  <a:lnTo>
                    <a:pt x="7190" y="510"/>
                  </a:lnTo>
                  <a:lnTo>
                    <a:pt x="5011" y="1019"/>
                  </a:lnTo>
                  <a:lnTo>
                    <a:pt x="3137" y="1691"/>
                  </a:lnTo>
                  <a:lnTo>
                    <a:pt x="1671" y="2485"/>
                  </a:lnTo>
                  <a:lnTo>
                    <a:pt x="856" y="3137"/>
                  </a:lnTo>
                  <a:lnTo>
                    <a:pt x="449" y="3605"/>
                  </a:lnTo>
                  <a:lnTo>
                    <a:pt x="164" y="4094"/>
                  </a:lnTo>
                  <a:lnTo>
                    <a:pt x="21" y="4603"/>
                  </a:lnTo>
                  <a:lnTo>
                    <a:pt x="1" y="4868"/>
                  </a:lnTo>
                  <a:lnTo>
                    <a:pt x="21" y="5133"/>
                  </a:lnTo>
                  <a:lnTo>
                    <a:pt x="143" y="5642"/>
                  </a:lnTo>
                  <a:lnTo>
                    <a:pt x="408" y="6151"/>
                  </a:lnTo>
                  <a:lnTo>
                    <a:pt x="815" y="6619"/>
                  </a:lnTo>
                  <a:lnTo>
                    <a:pt x="1610" y="7312"/>
                  </a:lnTo>
                  <a:lnTo>
                    <a:pt x="3056" y="8147"/>
                  </a:lnTo>
                  <a:lnTo>
                    <a:pt x="4889" y="8859"/>
                  </a:lnTo>
                  <a:lnTo>
                    <a:pt x="7047" y="9430"/>
                  </a:lnTo>
                  <a:lnTo>
                    <a:pt x="9491" y="9857"/>
                  </a:lnTo>
                  <a:lnTo>
                    <a:pt x="12139" y="10102"/>
                  </a:lnTo>
                  <a:lnTo>
                    <a:pt x="13544" y="10142"/>
                  </a:lnTo>
                  <a:lnTo>
                    <a:pt x="14949" y="10142"/>
                  </a:lnTo>
                  <a:lnTo>
                    <a:pt x="17597" y="9980"/>
                  </a:lnTo>
                  <a:lnTo>
                    <a:pt x="20041" y="9633"/>
                  </a:lnTo>
                  <a:lnTo>
                    <a:pt x="22240" y="9104"/>
                  </a:lnTo>
                  <a:lnTo>
                    <a:pt x="24093" y="8452"/>
                  </a:lnTo>
                  <a:lnTo>
                    <a:pt x="25560" y="7658"/>
                  </a:lnTo>
                  <a:lnTo>
                    <a:pt x="26374" y="7006"/>
                  </a:lnTo>
                  <a:lnTo>
                    <a:pt x="26782" y="6517"/>
                  </a:lnTo>
                  <a:lnTo>
                    <a:pt x="27067" y="6029"/>
                  </a:lnTo>
                  <a:lnTo>
                    <a:pt x="27209" y="5520"/>
                  </a:lnTo>
                  <a:lnTo>
                    <a:pt x="27230" y="5255"/>
                  </a:lnTo>
                  <a:lnTo>
                    <a:pt x="27209" y="5010"/>
                  </a:lnTo>
                  <a:lnTo>
                    <a:pt x="27087" y="4481"/>
                  </a:lnTo>
                  <a:lnTo>
                    <a:pt x="26822" y="3992"/>
                  </a:lnTo>
                  <a:lnTo>
                    <a:pt x="26435" y="3503"/>
                  </a:lnTo>
                  <a:lnTo>
                    <a:pt x="25641" y="2831"/>
                  </a:lnTo>
                  <a:lnTo>
                    <a:pt x="24175" y="1996"/>
                  </a:lnTo>
                  <a:lnTo>
                    <a:pt x="22342" y="1283"/>
                  </a:lnTo>
                  <a:lnTo>
                    <a:pt x="20183" y="693"/>
                  </a:lnTo>
                  <a:lnTo>
                    <a:pt x="17739" y="286"/>
                  </a:lnTo>
                  <a:lnTo>
                    <a:pt x="15092" y="41"/>
                  </a:lnTo>
                  <a:lnTo>
                    <a:pt x="136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79"/>
            <p:cNvSpPr/>
            <p:nvPr/>
          </p:nvSpPr>
          <p:spPr>
            <a:xfrm>
              <a:off x="6415758" y="1378551"/>
              <a:ext cx="699171" cy="262142"/>
            </a:xfrm>
            <a:custGeom>
              <a:avLst/>
              <a:gdLst/>
              <a:ahLst/>
              <a:cxnLst/>
              <a:rect l="l" t="t" r="r" b="b"/>
              <a:pathLst>
                <a:path w="29552" h="11080" extrusionOk="0">
                  <a:moveTo>
                    <a:pt x="13462" y="0"/>
                  </a:moveTo>
                  <a:lnTo>
                    <a:pt x="10570" y="123"/>
                  </a:lnTo>
                  <a:lnTo>
                    <a:pt x="7903" y="449"/>
                  </a:lnTo>
                  <a:lnTo>
                    <a:pt x="5520" y="958"/>
                  </a:lnTo>
                  <a:lnTo>
                    <a:pt x="3483" y="1630"/>
                  </a:lnTo>
                  <a:lnTo>
                    <a:pt x="1854" y="2444"/>
                  </a:lnTo>
                  <a:lnTo>
                    <a:pt x="958" y="3157"/>
                  </a:lnTo>
                  <a:lnTo>
                    <a:pt x="510" y="3646"/>
                  </a:lnTo>
                  <a:lnTo>
                    <a:pt x="204" y="4175"/>
                  </a:lnTo>
                  <a:lnTo>
                    <a:pt x="21" y="4725"/>
                  </a:lnTo>
                  <a:lnTo>
                    <a:pt x="1" y="5010"/>
                  </a:lnTo>
                  <a:lnTo>
                    <a:pt x="1" y="5296"/>
                  </a:lnTo>
                  <a:lnTo>
                    <a:pt x="143" y="5845"/>
                  </a:lnTo>
                  <a:lnTo>
                    <a:pt x="408" y="6395"/>
                  </a:lnTo>
                  <a:lnTo>
                    <a:pt x="836" y="6925"/>
                  </a:lnTo>
                  <a:lnTo>
                    <a:pt x="1671" y="7699"/>
                  </a:lnTo>
                  <a:lnTo>
                    <a:pt x="3239" y="8635"/>
                  </a:lnTo>
                  <a:lnTo>
                    <a:pt x="5214" y="9450"/>
                  </a:lnTo>
                  <a:lnTo>
                    <a:pt x="7556" y="10143"/>
                  </a:lnTo>
                  <a:lnTo>
                    <a:pt x="10184" y="10652"/>
                  </a:lnTo>
                  <a:lnTo>
                    <a:pt x="13055" y="10978"/>
                  </a:lnTo>
                  <a:lnTo>
                    <a:pt x="14582" y="11039"/>
                  </a:lnTo>
                  <a:lnTo>
                    <a:pt x="16090" y="11079"/>
                  </a:lnTo>
                  <a:lnTo>
                    <a:pt x="19002" y="10978"/>
                  </a:lnTo>
                  <a:lnTo>
                    <a:pt x="21649" y="10652"/>
                  </a:lnTo>
                  <a:lnTo>
                    <a:pt x="24032" y="10143"/>
                  </a:lnTo>
                  <a:lnTo>
                    <a:pt x="26069" y="9470"/>
                  </a:lnTo>
                  <a:lnTo>
                    <a:pt x="27698" y="8635"/>
                  </a:lnTo>
                  <a:lnTo>
                    <a:pt x="28594" y="7943"/>
                  </a:lnTo>
                  <a:lnTo>
                    <a:pt x="29042" y="7434"/>
                  </a:lnTo>
                  <a:lnTo>
                    <a:pt x="29368" y="6904"/>
                  </a:lnTo>
                  <a:lnTo>
                    <a:pt x="29531" y="6355"/>
                  </a:lnTo>
                  <a:lnTo>
                    <a:pt x="29551" y="6090"/>
                  </a:lnTo>
                  <a:lnTo>
                    <a:pt x="29551" y="5805"/>
                  </a:lnTo>
                  <a:lnTo>
                    <a:pt x="29429" y="5234"/>
                  </a:lnTo>
                  <a:lnTo>
                    <a:pt x="29144" y="4685"/>
                  </a:lnTo>
                  <a:lnTo>
                    <a:pt x="28737" y="4155"/>
                  </a:lnTo>
                  <a:lnTo>
                    <a:pt x="27881" y="3381"/>
                  </a:lnTo>
                  <a:lnTo>
                    <a:pt x="26333" y="2444"/>
                  </a:lnTo>
                  <a:lnTo>
                    <a:pt x="24358" y="1630"/>
                  </a:lnTo>
                  <a:lnTo>
                    <a:pt x="22016" y="958"/>
                  </a:lnTo>
                  <a:lnTo>
                    <a:pt x="19368" y="449"/>
                  </a:lnTo>
                  <a:lnTo>
                    <a:pt x="16497" y="123"/>
                  </a:lnTo>
                  <a:lnTo>
                    <a:pt x="14990" y="41"/>
                  </a:lnTo>
                  <a:lnTo>
                    <a:pt x="134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79"/>
            <p:cNvSpPr/>
            <p:nvPr/>
          </p:nvSpPr>
          <p:spPr>
            <a:xfrm>
              <a:off x="6569946" y="1436374"/>
              <a:ext cx="390799" cy="146497"/>
            </a:xfrm>
            <a:custGeom>
              <a:avLst/>
              <a:gdLst/>
              <a:ahLst/>
              <a:cxnLst/>
              <a:rect l="l" t="t" r="r" b="b"/>
              <a:pathLst>
                <a:path w="16518" h="6192" extrusionOk="0">
                  <a:moveTo>
                    <a:pt x="7536" y="0"/>
                  </a:moveTo>
                  <a:lnTo>
                    <a:pt x="5907" y="61"/>
                  </a:lnTo>
                  <a:lnTo>
                    <a:pt x="4420" y="245"/>
                  </a:lnTo>
                  <a:lnTo>
                    <a:pt x="3096" y="530"/>
                  </a:lnTo>
                  <a:lnTo>
                    <a:pt x="1956" y="917"/>
                  </a:lnTo>
                  <a:lnTo>
                    <a:pt x="1039" y="1365"/>
                  </a:lnTo>
                  <a:lnTo>
                    <a:pt x="408" y="1894"/>
                  </a:lnTo>
                  <a:lnTo>
                    <a:pt x="41" y="2485"/>
                  </a:lnTo>
                  <a:lnTo>
                    <a:pt x="1" y="2811"/>
                  </a:lnTo>
                  <a:lnTo>
                    <a:pt x="21" y="3116"/>
                  </a:lnTo>
                  <a:lnTo>
                    <a:pt x="327" y="3727"/>
                  </a:lnTo>
                  <a:lnTo>
                    <a:pt x="938" y="4297"/>
                  </a:lnTo>
                  <a:lnTo>
                    <a:pt x="1813" y="4827"/>
                  </a:lnTo>
                  <a:lnTo>
                    <a:pt x="2913" y="5275"/>
                  </a:lnTo>
                  <a:lnTo>
                    <a:pt x="4216" y="5662"/>
                  </a:lnTo>
                  <a:lnTo>
                    <a:pt x="5703" y="5947"/>
                  </a:lnTo>
                  <a:lnTo>
                    <a:pt x="7312" y="6130"/>
                  </a:lnTo>
                  <a:lnTo>
                    <a:pt x="8147" y="6171"/>
                  </a:lnTo>
                  <a:lnTo>
                    <a:pt x="9002" y="6191"/>
                  </a:lnTo>
                  <a:lnTo>
                    <a:pt x="10611" y="6130"/>
                  </a:lnTo>
                  <a:lnTo>
                    <a:pt x="12098" y="5947"/>
                  </a:lnTo>
                  <a:lnTo>
                    <a:pt x="13442" y="5662"/>
                  </a:lnTo>
                  <a:lnTo>
                    <a:pt x="14562" y="5295"/>
                  </a:lnTo>
                  <a:lnTo>
                    <a:pt x="15479" y="4827"/>
                  </a:lnTo>
                  <a:lnTo>
                    <a:pt x="16130" y="4297"/>
                  </a:lnTo>
                  <a:lnTo>
                    <a:pt x="16476" y="3707"/>
                  </a:lnTo>
                  <a:lnTo>
                    <a:pt x="16517" y="3401"/>
                  </a:lnTo>
                  <a:lnTo>
                    <a:pt x="16497" y="3076"/>
                  </a:lnTo>
                  <a:lnTo>
                    <a:pt x="16191" y="2465"/>
                  </a:lnTo>
                  <a:lnTo>
                    <a:pt x="15580" y="1894"/>
                  </a:lnTo>
                  <a:lnTo>
                    <a:pt x="14705" y="1365"/>
                  </a:lnTo>
                  <a:lnTo>
                    <a:pt x="13605" y="917"/>
                  </a:lnTo>
                  <a:lnTo>
                    <a:pt x="12302" y="530"/>
                  </a:lnTo>
                  <a:lnTo>
                    <a:pt x="10835" y="245"/>
                  </a:lnTo>
                  <a:lnTo>
                    <a:pt x="9226" y="61"/>
                  </a:lnTo>
                  <a:lnTo>
                    <a:pt x="8371" y="21"/>
                  </a:lnTo>
                  <a:lnTo>
                    <a:pt x="75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79"/>
            <p:cNvSpPr/>
            <p:nvPr/>
          </p:nvSpPr>
          <p:spPr>
            <a:xfrm>
              <a:off x="5613494" y="1335183"/>
              <a:ext cx="303592" cy="113729"/>
            </a:xfrm>
            <a:custGeom>
              <a:avLst/>
              <a:gdLst/>
              <a:ahLst/>
              <a:cxnLst/>
              <a:rect l="l" t="t" r="r" b="b"/>
              <a:pathLst>
                <a:path w="12832" h="4807" extrusionOk="0">
                  <a:moveTo>
                    <a:pt x="5846" y="1"/>
                  </a:moveTo>
                  <a:lnTo>
                    <a:pt x="4583" y="41"/>
                  </a:lnTo>
                  <a:lnTo>
                    <a:pt x="3422" y="184"/>
                  </a:lnTo>
                  <a:lnTo>
                    <a:pt x="2404" y="408"/>
                  </a:lnTo>
                  <a:lnTo>
                    <a:pt x="1508" y="693"/>
                  </a:lnTo>
                  <a:lnTo>
                    <a:pt x="816" y="1060"/>
                  </a:lnTo>
                  <a:lnTo>
                    <a:pt x="306" y="1467"/>
                  </a:lnTo>
                  <a:lnTo>
                    <a:pt x="42" y="1915"/>
                  </a:lnTo>
                  <a:lnTo>
                    <a:pt x="1" y="2159"/>
                  </a:lnTo>
                  <a:lnTo>
                    <a:pt x="21" y="2404"/>
                  </a:lnTo>
                  <a:lnTo>
                    <a:pt x="266" y="2893"/>
                  </a:lnTo>
                  <a:lnTo>
                    <a:pt x="734" y="3341"/>
                  </a:lnTo>
                  <a:lnTo>
                    <a:pt x="1406" y="3748"/>
                  </a:lnTo>
                  <a:lnTo>
                    <a:pt x="2262" y="4094"/>
                  </a:lnTo>
                  <a:lnTo>
                    <a:pt x="3280" y="4400"/>
                  </a:lnTo>
                  <a:lnTo>
                    <a:pt x="4420" y="4624"/>
                  </a:lnTo>
                  <a:lnTo>
                    <a:pt x="5663" y="4746"/>
                  </a:lnTo>
                  <a:lnTo>
                    <a:pt x="6335" y="4786"/>
                  </a:lnTo>
                  <a:lnTo>
                    <a:pt x="6986" y="4807"/>
                  </a:lnTo>
                  <a:lnTo>
                    <a:pt x="8249" y="4746"/>
                  </a:lnTo>
                  <a:lnTo>
                    <a:pt x="9410" y="4603"/>
                  </a:lnTo>
                  <a:lnTo>
                    <a:pt x="10428" y="4400"/>
                  </a:lnTo>
                  <a:lnTo>
                    <a:pt x="11324" y="4094"/>
                  </a:lnTo>
                  <a:lnTo>
                    <a:pt x="12017" y="3748"/>
                  </a:lnTo>
                  <a:lnTo>
                    <a:pt x="12526" y="3341"/>
                  </a:lnTo>
                  <a:lnTo>
                    <a:pt x="12791" y="2872"/>
                  </a:lnTo>
                  <a:lnTo>
                    <a:pt x="12831" y="2628"/>
                  </a:lnTo>
                  <a:lnTo>
                    <a:pt x="12811" y="2383"/>
                  </a:lnTo>
                  <a:lnTo>
                    <a:pt x="12567" y="1915"/>
                  </a:lnTo>
                  <a:lnTo>
                    <a:pt x="12098" y="1467"/>
                  </a:lnTo>
                  <a:lnTo>
                    <a:pt x="11426" y="1060"/>
                  </a:lnTo>
                  <a:lnTo>
                    <a:pt x="10571" y="693"/>
                  </a:lnTo>
                  <a:lnTo>
                    <a:pt x="9552" y="408"/>
                  </a:lnTo>
                  <a:lnTo>
                    <a:pt x="8412" y="184"/>
                  </a:lnTo>
                  <a:lnTo>
                    <a:pt x="7170" y="41"/>
                  </a:lnTo>
                  <a:lnTo>
                    <a:pt x="6498" y="21"/>
                  </a:lnTo>
                  <a:lnTo>
                    <a:pt x="5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79"/>
            <p:cNvSpPr/>
            <p:nvPr/>
          </p:nvSpPr>
          <p:spPr>
            <a:xfrm>
              <a:off x="5142744" y="2317164"/>
              <a:ext cx="580142" cy="131568"/>
            </a:xfrm>
            <a:custGeom>
              <a:avLst/>
              <a:gdLst/>
              <a:ahLst/>
              <a:cxnLst/>
              <a:rect l="l" t="t" r="r" b="b"/>
              <a:pathLst>
                <a:path w="24521" h="5561" extrusionOk="0">
                  <a:moveTo>
                    <a:pt x="11039" y="1"/>
                  </a:moveTo>
                  <a:lnTo>
                    <a:pt x="8656" y="82"/>
                  </a:lnTo>
                  <a:lnTo>
                    <a:pt x="6436" y="265"/>
                  </a:lnTo>
                  <a:lnTo>
                    <a:pt x="4481" y="530"/>
                  </a:lnTo>
                  <a:lnTo>
                    <a:pt x="2811" y="876"/>
                  </a:lnTo>
                  <a:lnTo>
                    <a:pt x="1487" y="1304"/>
                  </a:lnTo>
                  <a:lnTo>
                    <a:pt x="551" y="1793"/>
                  </a:lnTo>
                  <a:lnTo>
                    <a:pt x="143" y="2180"/>
                  </a:lnTo>
                  <a:lnTo>
                    <a:pt x="21" y="2465"/>
                  </a:lnTo>
                  <a:lnTo>
                    <a:pt x="1" y="2607"/>
                  </a:lnTo>
                  <a:lnTo>
                    <a:pt x="1" y="2750"/>
                  </a:lnTo>
                  <a:lnTo>
                    <a:pt x="123" y="3035"/>
                  </a:lnTo>
                  <a:lnTo>
                    <a:pt x="530" y="3442"/>
                  </a:lnTo>
                  <a:lnTo>
                    <a:pt x="1447" y="3951"/>
                  </a:lnTo>
                  <a:lnTo>
                    <a:pt x="2770" y="4420"/>
                  </a:lnTo>
                  <a:lnTo>
                    <a:pt x="4420" y="4807"/>
                  </a:lnTo>
                  <a:lnTo>
                    <a:pt x="6375" y="5133"/>
                  </a:lnTo>
                  <a:lnTo>
                    <a:pt x="8575" y="5377"/>
                  </a:lnTo>
                  <a:lnTo>
                    <a:pt x="10957" y="5520"/>
                  </a:lnTo>
                  <a:lnTo>
                    <a:pt x="12220" y="5560"/>
                  </a:lnTo>
                  <a:lnTo>
                    <a:pt x="13483" y="5560"/>
                  </a:lnTo>
                  <a:lnTo>
                    <a:pt x="15886" y="5479"/>
                  </a:lnTo>
                  <a:lnTo>
                    <a:pt x="18085" y="5316"/>
                  </a:lnTo>
                  <a:lnTo>
                    <a:pt x="20041" y="5031"/>
                  </a:lnTo>
                  <a:lnTo>
                    <a:pt x="21710" y="4685"/>
                  </a:lnTo>
                  <a:lnTo>
                    <a:pt x="23055" y="4257"/>
                  </a:lnTo>
                  <a:lnTo>
                    <a:pt x="23991" y="3768"/>
                  </a:lnTo>
                  <a:lnTo>
                    <a:pt x="24378" y="3381"/>
                  </a:lnTo>
                  <a:lnTo>
                    <a:pt x="24521" y="3096"/>
                  </a:lnTo>
                  <a:lnTo>
                    <a:pt x="24521" y="2954"/>
                  </a:lnTo>
                  <a:lnTo>
                    <a:pt x="24521" y="2811"/>
                  </a:lnTo>
                  <a:lnTo>
                    <a:pt x="24399" y="2526"/>
                  </a:lnTo>
                  <a:lnTo>
                    <a:pt x="24012" y="2119"/>
                  </a:lnTo>
                  <a:lnTo>
                    <a:pt x="23095" y="1609"/>
                  </a:lnTo>
                  <a:lnTo>
                    <a:pt x="21772" y="1161"/>
                  </a:lnTo>
                  <a:lnTo>
                    <a:pt x="20102" y="754"/>
                  </a:lnTo>
                  <a:lnTo>
                    <a:pt x="18167" y="428"/>
                  </a:lnTo>
                  <a:lnTo>
                    <a:pt x="15967" y="184"/>
                  </a:lnTo>
                  <a:lnTo>
                    <a:pt x="13564" y="41"/>
                  </a:lnTo>
                  <a:lnTo>
                    <a:pt x="12302" y="21"/>
                  </a:lnTo>
                  <a:lnTo>
                    <a:pt x="110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79"/>
            <p:cNvSpPr/>
            <p:nvPr/>
          </p:nvSpPr>
          <p:spPr>
            <a:xfrm>
              <a:off x="7007454" y="3194097"/>
              <a:ext cx="515104" cy="116639"/>
            </a:xfrm>
            <a:custGeom>
              <a:avLst/>
              <a:gdLst/>
              <a:ahLst/>
              <a:cxnLst/>
              <a:rect l="l" t="t" r="r" b="b"/>
              <a:pathLst>
                <a:path w="21772" h="4930" extrusionOk="0">
                  <a:moveTo>
                    <a:pt x="9797" y="1"/>
                  </a:moveTo>
                  <a:lnTo>
                    <a:pt x="7679" y="62"/>
                  </a:lnTo>
                  <a:lnTo>
                    <a:pt x="5723" y="225"/>
                  </a:lnTo>
                  <a:lnTo>
                    <a:pt x="3992" y="449"/>
                  </a:lnTo>
                  <a:lnTo>
                    <a:pt x="2506" y="775"/>
                  </a:lnTo>
                  <a:lnTo>
                    <a:pt x="1324" y="1141"/>
                  </a:lnTo>
                  <a:lnTo>
                    <a:pt x="489" y="1569"/>
                  </a:lnTo>
                  <a:lnTo>
                    <a:pt x="143" y="1936"/>
                  </a:lnTo>
                  <a:lnTo>
                    <a:pt x="21" y="2180"/>
                  </a:lnTo>
                  <a:lnTo>
                    <a:pt x="1" y="2302"/>
                  </a:lnTo>
                  <a:lnTo>
                    <a:pt x="21" y="2424"/>
                  </a:lnTo>
                  <a:lnTo>
                    <a:pt x="123" y="2689"/>
                  </a:lnTo>
                  <a:lnTo>
                    <a:pt x="469" y="3035"/>
                  </a:lnTo>
                  <a:lnTo>
                    <a:pt x="1284" y="3504"/>
                  </a:lnTo>
                  <a:lnTo>
                    <a:pt x="2465" y="3911"/>
                  </a:lnTo>
                  <a:lnTo>
                    <a:pt x="3931" y="4257"/>
                  </a:lnTo>
                  <a:lnTo>
                    <a:pt x="5662" y="4542"/>
                  </a:lnTo>
                  <a:lnTo>
                    <a:pt x="7617" y="4766"/>
                  </a:lnTo>
                  <a:lnTo>
                    <a:pt x="9735" y="4889"/>
                  </a:lnTo>
                  <a:lnTo>
                    <a:pt x="10856" y="4909"/>
                  </a:lnTo>
                  <a:lnTo>
                    <a:pt x="11976" y="4929"/>
                  </a:lnTo>
                  <a:lnTo>
                    <a:pt x="14094" y="4848"/>
                  </a:lnTo>
                  <a:lnTo>
                    <a:pt x="16049" y="4705"/>
                  </a:lnTo>
                  <a:lnTo>
                    <a:pt x="17780" y="4461"/>
                  </a:lnTo>
                  <a:lnTo>
                    <a:pt x="19267" y="4155"/>
                  </a:lnTo>
                  <a:lnTo>
                    <a:pt x="20448" y="3768"/>
                  </a:lnTo>
                  <a:lnTo>
                    <a:pt x="21283" y="3341"/>
                  </a:lnTo>
                  <a:lnTo>
                    <a:pt x="21629" y="2995"/>
                  </a:lnTo>
                  <a:lnTo>
                    <a:pt x="21751" y="2750"/>
                  </a:lnTo>
                  <a:lnTo>
                    <a:pt x="21772" y="2608"/>
                  </a:lnTo>
                  <a:lnTo>
                    <a:pt x="21751" y="2485"/>
                  </a:lnTo>
                  <a:lnTo>
                    <a:pt x="21649" y="2241"/>
                  </a:lnTo>
                  <a:lnTo>
                    <a:pt x="21303" y="1874"/>
                  </a:lnTo>
                  <a:lnTo>
                    <a:pt x="20488" y="1426"/>
                  </a:lnTo>
                  <a:lnTo>
                    <a:pt x="19307" y="1019"/>
                  </a:lnTo>
                  <a:lnTo>
                    <a:pt x="17841" y="652"/>
                  </a:lnTo>
                  <a:lnTo>
                    <a:pt x="16110" y="367"/>
                  </a:lnTo>
                  <a:lnTo>
                    <a:pt x="14155" y="164"/>
                  </a:lnTo>
                  <a:lnTo>
                    <a:pt x="12037" y="21"/>
                  </a:lnTo>
                  <a:lnTo>
                    <a:pt x="109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79"/>
            <p:cNvSpPr/>
            <p:nvPr/>
          </p:nvSpPr>
          <p:spPr>
            <a:xfrm>
              <a:off x="5553754" y="3091463"/>
              <a:ext cx="717459" cy="163365"/>
            </a:xfrm>
            <a:custGeom>
              <a:avLst/>
              <a:gdLst/>
              <a:ahLst/>
              <a:cxnLst/>
              <a:rect l="l" t="t" r="r" b="b"/>
              <a:pathLst>
                <a:path w="30325" h="6905" extrusionOk="0">
                  <a:moveTo>
                    <a:pt x="13707" y="1"/>
                  </a:moveTo>
                  <a:lnTo>
                    <a:pt x="10733" y="42"/>
                  </a:lnTo>
                  <a:lnTo>
                    <a:pt x="8004" y="225"/>
                  </a:lnTo>
                  <a:lnTo>
                    <a:pt x="5581" y="530"/>
                  </a:lnTo>
                  <a:lnTo>
                    <a:pt x="3503" y="938"/>
                  </a:lnTo>
                  <a:lnTo>
                    <a:pt x="1854" y="1447"/>
                  </a:lnTo>
                  <a:lnTo>
                    <a:pt x="693" y="2037"/>
                  </a:lnTo>
                  <a:lnTo>
                    <a:pt x="184" y="2506"/>
                  </a:lnTo>
                  <a:lnTo>
                    <a:pt x="21" y="2852"/>
                  </a:lnTo>
                  <a:lnTo>
                    <a:pt x="1" y="3035"/>
                  </a:lnTo>
                  <a:lnTo>
                    <a:pt x="21" y="3198"/>
                  </a:lnTo>
                  <a:lnTo>
                    <a:pt x="164" y="3565"/>
                  </a:lnTo>
                  <a:lnTo>
                    <a:pt x="632" y="4074"/>
                  </a:lnTo>
                  <a:lnTo>
                    <a:pt x="1772" y="4726"/>
                  </a:lnTo>
                  <a:lnTo>
                    <a:pt x="3381" y="5316"/>
                  </a:lnTo>
                  <a:lnTo>
                    <a:pt x="5438" y="5825"/>
                  </a:lnTo>
                  <a:lnTo>
                    <a:pt x="7841" y="6274"/>
                  </a:lnTo>
                  <a:lnTo>
                    <a:pt x="10550" y="6599"/>
                  </a:lnTo>
                  <a:lnTo>
                    <a:pt x="13503" y="6823"/>
                  </a:lnTo>
                  <a:lnTo>
                    <a:pt x="15071" y="6884"/>
                  </a:lnTo>
                  <a:lnTo>
                    <a:pt x="16619" y="6905"/>
                  </a:lnTo>
                  <a:lnTo>
                    <a:pt x="19592" y="6844"/>
                  </a:lnTo>
                  <a:lnTo>
                    <a:pt x="22321" y="6660"/>
                  </a:lnTo>
                  <a:lnTo>
                    <a:pt x="24745" y="6375"/>
                  </a:lnTo>
                  <a:lnTo>
                    <a:pt x="26822" y="5948"/>
                  </a:lnTo>
                  <a:lnTo>
                    <a:pt x="28472" y="5459"/>
                  </a:lnTo>
                  <a:lnTo>
                    <a:pt x="29633" y="4868"/>
                  </a:lnTo>
                  <a:lnTo>
                    <a:pt x="30142" y="4380"/>
                  </a:lnTo>
                  <a:lnTo>
                    <a:pt x="30305" y="4054"/>
                  </a:lnTo>
                  <a:lnTo>
                    <a:pt x="30325" y="3870"/>
                  </a:lnTo>
                  <a:lnTo>
                    <a:pt x="30305" y="3687"/>
                  </a:lnTo>
                  <a:lnTo>
                    <a:pt x="30162" y="3341"/>
                  </a:lnTo>
                  <a:lnTo>
                    <a:pt x="29694" y="2832"/>
                  </a:lnTo>
                  <a:lnTo>
                    <a:pt x="28553" y="2180"/>
                  </a:lnTo>
                  <a:lnTo>
                    <a:pt x="26944" y="1589"/>
                  </a:lnTo>
                  <a:lnTo>
                    <a:pt x="24887" y="1060"/>
                  </a:lnTo>
                  <a:lnTo>
                    <a:pt x="22484" y="632"/>
                  </a:lnTo>
                  <a:lnTo>
                    <a:pt x="19776" y="306"/>
                  </a:lnTo>
                  <a:lnTo>
                    <a:pt x="16823" y="82"/>
                  </a:lnTo>
                  <a:lnTo>
                    <a:pt x="15254" y="21"/>
                  </a:lnTo>
                  <a:lnTo>
                    <a:pt x="137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79"/>
            <p:cNvSpPr/>
            <p:nvPr/>
          </p:nvSpPr>
          <p:spPr>
            <a:xfrm>
              <a:off x="5496427" y="3546810"/>
              <a:ext cx="1919148" cy="367661"/>
            </a:xfrm>
            <a:custGeom>
              <a:avLst/>
              <a:gdLst/>
              <a:ahLst/>
              <a:cxnLst/>
              <a:rect l="l" t="t" r="r" b="b"/>
              <a:pathLst>
                <a:path w="81117" h="15540" extrusionOk="0">
                  <a:moveTo>
                    <a:pt x="0" y="0"/>
                  </a:moveTo>
                  <a:lnTo>
                    <a:pt x="1018" y="876"/>
                  </a:lnTo>
                  <a:lnTo>
                    <a:pt x="3136" y="2566"/>
                  </a:lnTo>
                  <a:lnTo>
                    <a:pt x="5336" y="4175"/>
                  </a:lnTo>
                  <a:lnTo>
                    <a:pt x="7576" y="5682"/>
                  </a:lnTo>
                  <a:lnTo>
                    <a:pt x="9898" y="7088"/>
                  </a:lnTo>
                  <a:lnTo>
                    <a:pt x="12301" y="8411"/>
                  </a:lnTo>
                  <a:lnTo>
                    <a:pt x="14745" y="9613"/>
                  </a:lnTo>
                  <a:lnTo>
                    <a:pt x="17250" y="10733"/>
                  </a:lnTo>
                  <a:lnTo>
                    <a:pt x="19816" y="11731"/>
                  </a:lnTo>
                  <a:lnTo>
                    <a:pt x="22443" y="12627"/>
                  </a:lnTo>
                  <a:lnTo>
                    <a:pt x="25111" y="13401"/>
                  </a:lnTo>
                  <a:lnTo>
                    <a:pt x="27820" y="14073"/>
                  </a:lnTo>
                  <a:lnTo>
                    <a:pt x="30589" y="14602"/>
                  </a:lnTo>
                  <a:lnTo>
                    <a:pt x="33400" y="15030"/>
                  </a:lnTo>
                  <a:lnTo>
                    <a:pt x="36231" y="15336"/>
                  </a:lnTo>
                  <a:lnTo>
                    <a:pt x="39122" y="15499"/>
                  </a:lnTo>
                  <a:lnTo>
                    <a:pt x="40568" y="15539"/>
                  </a:lnTo>
                  <a:lnTo>
                    <a:pt x="42014" y="15539"/>
                  </a:lnTo>
                  <a:lnTo>
                    <a:pt x="44845" y="15458"/>
                  </a:lnTo>
                  <a:lnTo>
                    <a:pt x="47676" y="15254"/>
                  </a:lnTo>
                  <a:lnTo>
                    <a:pt x="50446" y="14928"/>
                  </a:lnTo>
                  <a:lnTo>
                    <a:pt x="53195" y="14460"/>
                  </a:lnTo>
                  <a:lnTo>
                    <a:pt x="55883" y="13910"/>
                  </a:lnTo>
                  <a:lnTo>
                    <a:pt x="58551" y="13218"/>
                  </a:lnTo>
                  <a:lnTo>
                    <a:pt x="61158" y="12423"/>
                  </a:lnTo>
                  <a:lnTo>
                    <a:pt x="63724" y="11527"/>
                  </a:lnTo>
                  <a:lnTo>
                    <a:pt x="66229" y="10529"/>
                  </a:lnTo>
                  <a:lnTo>
                    <a:pt x="68693" y="9409"/>
                  </a:lnTo>
                  <a:lnTo>
                    <a:pt x="71076" y="8208"/>
                  </a:lnTo>
                  <a:lnTo>
                    <a:pt x="73418" y="6884"/>
                  </a:lnTo>
                  <a:lnTo>
                    <a:pt x="75699" y="5479"/>
                  </a:lnTo>
                  <a:lnTo>
                    <a:pt x="77919" y="3992"/>
                  </a:lnTo>
                  <a:lnTo>
                    <a:pt x="80057" y="2403"/>
                  </a:lnTo>
                  <a:lnTo>
                    <a:pt x="81116" y="1569"/>
                  </a:lnTo>
                  <a:lnTo>
                    <a:pt x="81096" y="1528"/>
                  </a:lnTo>
                  <a:lnTo>
                    <a:pt x="81096" y="1507"/>
                  </a:lnTo>
                  <a:lnTo>
                    <a:pt x="76738" y="1100"/>
                  </a:lnTo>
                  <a:lnTo>
                    <a:pt x="71870" y="693"/>
                  </a:lnTo>
                  <a:lnTo>
                    <a:pt x="68184" y="652"/>
                  </a:lnTo>
                  <a:lnTo>
                    <a:pt x="64152" y="591"/>
                  </a:lnTo>
                  <a:lnTo>
                    <a:pt x="59773" y="448"/>
                  </a:lnTo>
                  <a:lnTo>
                    <a:pt x="55741" y="306"/>
                  </a:lnTo>
                  <a:lnTo>
                    <a:pt x="54804" y="347"/>
                  </a:lnTo>
                  <a:lnTo>
                    <a:pt x="50568" y="734"/>
                  </a:lnTo>
                  <a:lnTo>
                    <a:pt x="49529" y="876"/>
                  </a:lnTo>
                  <a:lnTo>
                    <a:pt x="45151" y="1752"/>
                  </a:lnTo>
                  <a:lnTo>
                    <a:pt x="41444" y="2444"/>
                  </a:lnTo>
                  <a:lnTo>
                    <a:pt x="37575" y="2220"/>
                  </a:lnTo>
                  <a:lnTo>
                    <a:pt x="33216" y="1996"/>
                  </a:lnTo>
                  <a:lnTo>
                    <a:pt x="32035" y="1976"/>
                  </a:lnTo>
                  <a:lnTo>
                    <a:pt x="25926" y="1813"/>
                  </a:lnTo>
                  <a:lnTo>
                    <a:pt x="23808" y="1691"/>
                  </a:lnTo>
                  <a:lnTo>
                    <a:pt x="15498" y="815"/>
                  </a:lnTo>
                  <a:lnTo>
                    <a:pt x="9205" y="12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79"/>
            <p:cNvSpPr/>
            <p:nvPr/>
          </p:nvSpPr>
          <p:spPr>
            <a:xfrm>
              <a:off x="5010252" y="2702622"/>
              <a:ext cx="2918457" cy="255399"/>
            </a:xfrm>
            <a:custGeom>
              <a:avLst/>
              <a:gdLst/>
              <a:ahLst/>
              <a:cxnLst/>
              <a:rect l="l" t="t" r="r" b="b"/>
              <a:pathLst>
                <a:path w="123355" h="10795" extrusionOk="0">
                  <a:moveTo>
                    <a:pt x="0" y="1"/>
                  </a:moveTo>
                  <a:lnTo>
                    <a:pt x="224" y="1101"/>
                  </a:lnTo>
                  <a:lnTo>
                    <a:pt x="469" y="2200"/>
                  </a:lnTo>
                  <a:lnTo>
                    <a:pt x="876" y="2200"/>
                  </a:lnTo>
                  <a:lnTo>
                    <a:pt x="1283" y="2180"/>
                  </a:lnTo>
                  <a:lnTo>
                    <a:pt x="5927" y="2099"/>
                  </a:lnTo>
                  <a:lnTo>
                    <a:pt x="10570" y="2078"/>
                  </a:lnTo>
                  <a:lnTo>
                    <a:pt x="12525" y="2099"/>
                  </a:lnTo>
                  <a:lnTo>
                    <a:pt x="16517" y="2221"/>
                  </a:lnTo>
                  <a:lnTo>
                    <a:pt x="22525" y="2547"/>
                  </a:lnTo>
                  <a:lnTo>
                    <a:pt x="26455" y="2832"/>
                  </a:lnTo>
                  <a:lnTo>
                    <a:pt x="29327" y="3076"/>
                  </a:lnTo>
                  <a:lnTo>
                    <a:pt x="35070" y="3809"/>
                  </a:lnTo>
                  <a:lnTo>
                    <a:pt x="43684" y="5133"/>
                  </a:lnTo>
                  <a:lnTo>
                    <a:pt x="49407" y="5948"/>
                  </a:lnTo>
                  <a:lnTo>
                    <a:pt x="51708" y="6253"/>
                  </a:lnTo>
                  <a:lnTo>
                    <a:pt x="56372" y="6966"/>
                  </a:lnTo>
                  <a:lnTo>
                    <a:pt x="61056" y="7821"/>
                  </a:lnTo>
                  <a:lnTo>
                    <a:pt x="65679" y="8779"/>
                  </a:lnTo>
                  <a:lnTo>
                    <a:pt x="67940" y="9308"/>
                  </a:lnTo>
                  <a:lnTo>
                    <a:pt x="69101" y="9552"/>
                  </a:lnTo>
                  <a:lnTo>
                    <a:pt x="71504" y="9756"/>
                  </a:lnTo>
                  <a:lnTo>
                    <a:pt x="75149" y="9817"/>
                  </a:lnTo>
                  <a:lnTo>
                    <a:pt x="77532" y="9960"/>
                  </a:lnTo>
                  <a:lnTo>
                    <a:pt x="80322" y="10224"/>
                  </a:lnTo>
                  <a:lnTo>
                    <a:pt x="84518" y="10611"/>
                  </a:lnTo>
                  <a:lnTo>
                    <a:pt x="87308" y="10774"/>
                  </a:lnTo>
                  <a:lnTo>
                    <a:pt x="88692" y="10795"/>
                  </a:lnTo>
                  <a:lnTo>
                    <a:pt x="90749" y="10774"/>
                  </a:lnTo>
                  <a:lnTo>
                    <a:pt x="94985" y="10530"/>
                  </a:lnTo>
                  <a:lnTo>
                    <a:pt x="99242" y="10102"/>
                  </a:lnTo>
                  <a:lnTo>
                    <a:pt x="103437" y="9573"/>
                  </a:lnTo>
                  <a:lnTo>
                    <a:pt x="105474" y="9288"/>
                  </a:lnTo>
                  <a:lnTo>
                    <a:pt x="108366" y="8779"/>
                  </a:lnTo>
                  <a:lnTo>
                    <a:pt x="112642" y="7862"/>
                  </a:lnTo>
                  <a:lnTo>
                    <a:pt x="115534" y="7394"/>
                  </a:lnTo>
                  <a:lnTo>
                    <a:pt x="117001" y="7292"/>
                  </a:lnTo>
                  <a:lnTo>
                    <a:pt x="118304" y="7231"/>
                  </a:lnTo>
                  <a:lnTo>
                    <a:pt x="120931" y="7210"/>
                  </a:lnTo>
                  <a:lnTo>
                    <a:pt x="122235" y="7251"/>
                  </a:lnTo>
                  <a:lnTo>
                    <a:pt x="122825" y="5255"/>
                  </a:lnTo>
                  <a:lnTo>
                    <a:pt x="123355" y="3239"/>
                  </a:lnTo>
                  <a:lnTo>
                    <a:pt x="119709" y="4176"/>
                  </a:lnTo>
                  <a:lnTo>
                    <a:pt x="114190" y="5337"/>
                  </a:lnTo>
                  <a:lnTo>
                    <a:pt x="111400" y="5703"/>
                  </a:lnTo>
                  <a:lnTo>
                    <a:pt x="109547" y="5846"/>
                  </a:lnTo>
                  <a:lnTo>
                    <a:pt x="108610" y="5866"/>
                  </a:lnTo>
                  <a:lnTo>
                    <a:pt x="104517" y="5968"/>
                  </a:lnTo>
                  <a:lnTo>
                    <a:pt x="98407" y="6294"/>
                  </a:lnTo>
                  <a:lnTo>
                    <a:pt x="94313" y="6396"/>
                  </a:lnTo>
                  <a:lnTo>
                    <a:pt x="92277" y="6375"/>
                  </a:lnTo>
                  <a:lnTo>
                    <a:pt x="87796" y="6233"/>
                  </a:lnTo>
                  <a:lnTo>
                    <a:pt x="81076" y="6070"/>
                  </a:lnTo>
                  <a:lnTo>
                    <a:pt x="76595" y="6070"/>
                  </a:lnTo>
                  <a:lnTo>
                    <a:pt x="74355" y="6172"/>
                  </a:lnTo>
                  <a:lnTo>
                    <a:pt x="72950" y="6212"/>
                  </a:lnTo>
                  <a:lnTo>
                    <a:pt x="70180" y="6111"/>
                  </a:lnTo>
                  <a:lnTo>
                    <a:pt x="66107" y="5683"/>
                  </a:lnTo>
                  <a:lnTo>
                    <a:pt x="63317" y="5276"/>
                  </a:lnTo>
                  <a:lnTo>
                    <a:pt x="59305" y="4624"/>
                  </a:lnTo>
                  <a:lnTo>
                    <a:pt x="53399" y="3504"/>
                  </a:lnTo>
                  <a:lnTo>
                    <a:pt x="50405" y="3117"/>
                  </a:lnTo>
                  <a:lnTo>
                    <a:pt x="48369" y="2934"/>
                  </a:lnTo>
                  <a:lnTo>
                    <a:pt x="47350" y="2913"/>
                  </a:lnTo>
                  <a:lnTo>
                    <a:pt x="43420" y="2771"/>
                  </a:lnTo>
                  <a:lnTo>
                    <a:pt x="35579" y="2363"/>
                  </a:lnTo>
                  <a:lnTo>
                    <a:pt x="23808" y="1528"/>
                  </a:lnTo>
                  <a:lnTo>
                    <a:pt x="15946" y="979"/>
                  </a:lnTo>
                  <a:lnTo>
                    <a:pt x="12036" y="693"/>
                  </a:lnTo>
                  <a:lnTo>
                    <a:pt x="6028" y="225"/>
                  </a:lnTo>
                  <a:lnTo>
                    <a:pt x="1996" y="2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79"/>
            <p:cNvSpPr/>
            <p:nvPr/>
          </p:nvSpPr>
          <p:spPr>
            <a:xfrm rot="-405467">
              <a:off x="3999699" y="1901130"/>
              <a:ext cx="4958085" cy="1350218"/>
            </a:xfrm>
            <a:custGeom>
              <a:avLst/>
              <a:gdLst/>
              <a:ahLst/>
              <a:cxnLst/>
              <a:rect l="l" t="t" r="r" b="b"/>
              <a:pathLst>
                <a:path w="124068" h="33787" extrusionOk="0">
                  <a:moveTo>
                    <a:pt x="100159" y="0"/>
                  </a:moveTo>
                  <a:lnTo>
                    <a:pt x="100240" y="1772"/>
                  </a:lnTo>
                  <a:lnTo>
                    <a:pt x="100199" y="5316"/>
                  </a:lnTo>
                  <a:lnTo>
                    <a:pt x="100098" y="7067"/>
                  </a:lnTo>
                  <a:lnTo>
                    <a:pt x="101096" y="7495"/>
                  </a:lnTo>
                  <a:lnTo>
                    <a:pt x="102379" y="8208"/>
                  </a:lnTo>
                  <a:lnTo>
                    <a:pt x="103091" y="8737"/>
                  </a:lnTo>
                  <a:lnTo>
                    <a:pt x="103682" y="9287"/>
                  </a:lnTo>
                  <a:lnTo>
                    <a:pt x="104150" y="9878"/>
                  </a:lnTo>
                  <a:lnTo>
                    <a:pt x="104497" y="10509"/>
                  </a:lnTo>
                  <a:lnTo>
                    <a:pt x="104721" y="11181"/>
                  </a:lnTo>
                  <a:lnTo>
                    <a:pt x="104761" y="11527"/>
                  </a:lnTo>
                  <a:lnTo>
                    <a:pt x="104782" y="11873"/>
                  </a:lnTo>
                  <a:lnTo>
                    <a:pt x="104721" y="12545"/>
                  </a:lnTo>
                  <a:lnTo>
                    <a:pt x="104537" y="13218"/>
                  </a:lnTo>
                  <a:lnTo>
                    <a:pt x="104232" y="13869"/>
                  </a:lnTo>
                  <a:lnTo>
                    <a:pt x="103560" y="14867"/>
                  </a:lnTo>
                  <a:lnTo>
                    <a:pt x="102256" y="16150"/>
                  </a:lnTo>
                  <a:lnTo>
                    <a:pt x="100546" y="17413"/>
                  </a:lnTo>
                  <a:lnTo>
                    <a:pt x="98468" y="18635"/>
                  </a:lnTo>
                  <a:lnTo>
                    <a:pt x="96045" y="19816"/>
                  </a:lnTo>
                  <a:lnTo>
                    <a:pt x="93316" y="20956"/>
                  </a:lnTo>
                  <a:lnTo>
                    <a:pt x="90302" y="22036"/>
                  </a:lnTo>
                  <a:lnTo>
                    <a:pt x="87064" y="23074"/>
                  </a:lnTo>
                  <a:lnTo>
                    <a:pt x="83622" y="24032"/>
                  </a:lnTo>
                  <a:lnTo>
                    <a:pt x="80017" y="24928"/>
                  </a:lnTo>
                  <a:lnTo>
                    <a:pt x="74376" y="26150"/>
                  </a:lnTo>
                  <a:lnTo>
                    <a:pt x="66555" y="27494"/>
                  </a:lnTo>
                  <a:lnTo>
                    <a:pt x="62625" y="28023"/>
                  </a:lnTo>
                  <a:lnTo>
                    <a:pt x="58674" y="28471"/>
                  </a:lnTo>
                  <a:lnTo>
                    <a:pt x="50792" y="29082"/>
                  </a:lnTo>
                  <a:lnTo>
                    <a:pt x="45029" y="29286"/>
                  </a:lnTo>
                  <a:lnTo>
                    <a:pt x="41343" y="29286"/>
                  </a:lnTo>
                  <a:lnTo>
                    <a:pt x="37779" y="29184"/>
                  </a:lnTo>
                  <a:lnTo>
                    <a:pt x="34419" y="28980"/>
                  </a:lnTo>
                  <a:lnTo>
                    <a:pt x="31282" y="28655"/>
                  </a:lnTo>
                  <a:lnTo>
                    <a:pt x="28390" y="28207"/>
                  </a:lnTo>
                  <a:lnTo>
                    <a:pt x="25784" y="27657"/>
                  </a:lnTo>
                  <a:lnTo>
                    <a:pt x="23523" y="26964"/>
                  </a:lnTo>
                  <a:lnTo>
                    <a:pt x="21588" y="26170"/>
                  </a:lnTo>
                  <a:lnTo>
                    <a:pt x="20081" y="25213"/>
                  </a:lnTo>
                  <a:lnTo>
                    <a:pt x="19226" y="24419"/>
                  </a:lnTo>
                  <a:lnTo>
                    <a:pt x="18778" y="23848"/>
                  </a:lnTo>
                  <a:lnTo>
                    <a:pt x="18472" y="23237"/>
                  </a:lnTo>
                  <a:lnTo>
                    <a:pt x="18269" y="22606"/>
                  </a:lnTo>
                  <a:lnTo>
                    <a:pt x="18228" y="22260"/>
                  </a:lnTo>
                  <a:lnTo>
                    <a:pt x="18208" y="21954"/>
                  </a:lnTo>
                  <a:lnTo>
                    <a:pt x="18269" y="21323"/>
                  </a:lnTo>
                  <a:lnTo>
                    <a:pt x="18432" y="20692"/>
                  </a:lnTo>
                  <a:lnTo>
                    <a:pt x="18696" y="20081"/>
                  </a:lnTo>
                  <a:lnTo>
                    <a:pt x="19287" y="19144"/>
                  </a:lnTo>
                  <a:lnTo>
                    <a:pt x="20427" y="17942"/>
                  </a:lnTo>
                  <a:lnTo>
                    <a:pt x="21161" y="17331"/>
                  </a:lnTo>
                  <a:lnTo>
                    <a:pt x="20875" y="16496"/>
                  </a:lnTo>
                  <a:lnTo>
                    <a:pt x="20509" y="14745"/>
                  </a:lnTo>
                  <a:lnTo>
                    <a:pt x="20305" y="12932"/>
                  </a:lnTo>
                  <a:lnTo>
                    <a:pt x="20244" y="11100"/>
                  </a:lnTo>
                  <a:lnTo>
                    <a:pt x="20244" y="10183"/>
                  </a:lnTo>
                  <a:lnTo>
                    <a:pt x="17882" y="11018"/>
                  </a:lnTo>
                  <a:lnTo>
                    <a:pt x="13564" y="12749"/>
                  </a:lnTo>
                  <a:lnTo>
                    <a:pt x="9756" y="14521"/>
                  </a:lnTo>
                  <a:lnTo>
                    <a:pt x="6518" y="16313"/>
                  </a:lnTo>
                  <a:lnTo>
                    <a:pt x="4501" y="17678"/>
                  </a:lnTo>
                  <a:lnTo>
                    <a:pt x="3341" y="18574"/>
                  </a:lnTo>
                  <a:lnTo>
                    <a:pt x="2343" y="19490"/>
                  </a:lnTo>
                  <a:lnTo>
                    <a:pt x="1528" y="20386"/>
                  </a:lnTo>
                  <a:lnTo>
                    <a:pt x="876" y="21282"/>
                  </a:lnTo>
                  <a:lnTo>
                    <a:pt x="388" y="22178"/>
                  </a:lnTo>
                  <a:lnTo>
                    <a:pt x="102" y="23074"/>
                  </a:lnTo>
                  <a:lnTo>
                    <a:pt x="1" y="23950"/>
                  </a:lnTo>
                  <a:lnTo>
                    <a:pt x="21" y="24378"/>
                  </a:lnTo>
                  <a:lnTo>
                    <a:pt x="82" y="24765"/>
                  </a:lnTo>
                  <a:lnTo>
                    <a:pt x="306" y="25539"/>
                  </a:lnTo>
                  <a:lnTo>
                    <a:pt x="713" y="26272"/>
                  </a:lnTo>
                  <a:lnTo>
                    <a:pt x="1263" y="26964"/>
                  </a:lnTo>
                  <a:lnTo>
                    <a:pt x="1956" y="27636"/>
                  </a:lnTo>
                  <a:lnTo>
                    <a:pt x="2791" y="28268"/>
                  </a:lnTo>
                  <a:lnTo>
                    <a:pt x="4298" y="29164"/>
                  </a:lnTo>
                  <a:lnTo>
                    <a:pt x="6782" y="30243"/>
                  </a:lnTo>
                  <a:lnTo>
                    <a:pt x="9776" y="31180"/>
                  </a:lnTo>
                  <a:lnTo>
                    <a:pt x="13238" y="31995"/>
                  </a:lnTo>
                  <a:lnTo>
                    <a:pt x="17148" y="32646"/>
                  </a:lnTo>
                  <a:lnTo>
                    <a:pt x="21466" y="33155"/>
                  </a:lnTo>
                  <a:lnTo>
                    <a:pt x="26150" y="33522"/>
                  </a:lnTo>
                  <a:lnTo>
                    <a:pt x="31180" y="33726"/>
                  </a:lnTo>
                  <a:lnTo>
                    <a:pt x="36516" y="33787"/>
                  </a:lnTo>
                  <a:lnTo>
                    <a:pt x="42137" y="33665"/>
                  </a:lnTo>
                  <a:lnTo>
                    <a:pt x="48023" y="33400"/>
                  </a:lnTo>
                  <a:lnTo>
                    <a:pt x="54092" y="32952"/>
                  </a:lnTo>
                  <a:lnTo>
                    <a:pt x="60364" y="32320"/>
                  </a:lnTo>
                  <a:lnTo>
                    <a:pt x="63562" y="31933"/>
                  </a:lnTo>
                  <a:lnTo>
                    <a:pt x="66759" y="31526"/>
                  </a:lnTo>
                  <a:lnTo>
                    <a:pt x="73011" y="30589"/>
                  </a:lnTo>
                  <a:lnTo>
                    <a:pt x="79019" y="29530"/>
                  </a:lnTo>
                  <a:lnTo>
                    <a:pt x="84803" y="28370"/>
                  </a:lnTo>
                  <a:lnTo>
                    <a:pt x="90322" y="27107"/>
                  </a:lnTo>
                  <a:lnTo>
                    <a:pt x="95515" y="25742"/>
                  </a:lnTo>
                  <a:lnTo>
                    <a:pt x="100383" y="24296"/>
                  </a:lnTo>
                  <a:lnTo>
                    <a:pt x="104884" y="22810"/>
                  </a:lnTo>
                  <a:lnTo>
                    <a:pt x="108977" y="21242"/>
                  </a:lnTo>
                  <a:lnTo>
                    <a:pt x="112663" y="19633"/>
                  </a:lnTo>
                  <a:lnTo>
                    <a:pt x="115881" y="18003"/>
                  </a:lnTo>
                  <a:lnTo>
                    <a:pt x="118610" y="16354"/>
                  </a:lnTo>
                  <a:lnTo>
                    <a:pt x="120830" y="14684"/>
                  </a:lnTo>
                  <a:lnTo>
                    <a:pt x="122113" y="13442"/>
                  </a:lnTo>
                  <a:lnTo>
                    <a:pt x="122805" y="12627"/>
                  </a:lnTo>
                  <a:lnTo>
                    <a:pt x="123355" y="11792"/>
                  </a:lnTo>
                  <a:lnTo>
                    <a:pt x="123742" y="10977"/>
                  </a:lnTo>
                  <a:lnTo>
                    <a:pt x="123987" y="10183"/>
                  </a:lnTo>
                  <a:lnTo>
                    <a:pt x="124068" y="9368"/>
                  </a:lnTo>
                  <a:lnTo>
                    <a:pt x="124048" y="8982"/>
                  </a:lnTo>
                  <a:lnTo>
                    <a:pt x="123987" y="8533"/>
                  </a:lnTo>
                  <a:lnTo>
                    <a:pt x="123681" y="7678"/>
                  </a:lnTo>
                  <a:lnTo>
                    <a:pt x="123192" y="6864"/>
                  </a:lnTo>
                  <a:lnTo>
                    <a:pt x="122520" y="6090"/>
                  </a:lnTo>
                  <a:lnTo>
                    <a:pt x="121644" y="5356"/>
                  </a:lnTo>
                  <a:lnTo>
                    <a:pt x="120606" y="4664"/>
                  </a:lnTo>
                  <a:lnTo>
                    <a:pt x="119384" y="4012"/>
                  </a:lnTo>
                  <a:lnTo>
                    <a:pt x="117979" y="3401"/>
                  </a:lnTo>
                  <a:lnTo>
                    <a:pt x="115616" y="2546"/>
                  </a:lnTo>
                  <a:lnTo>
                    <a:pt x="111889" y="1589"/>
                  </a:lnTo>
                  <a:lnTo>
                    <a:pt x="107592" y="815"/>
                  </a:lnTo>
                  <a:lnTo>
                    <a:pt x="102766" y="204"/>
                  </a:lnTo>
                  <a:lnTo>
                    <a:pt x="1001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34 - Ορθογώνιο"/>
          <p:cNvSpPr/>
          <p:nvPr/>
        </p:nvSpPr>
        <p:spPr>
          <a:xfrm>
            <a:off x="783772" y="3420095"/>
            <a:ext cx="3348842" cy="1009402"/>
          </a:xfrm>
          <a:prstGeom prst="rect">
            <a:avLst/>
          </a:prstGeom>
          <a:solidFill>
            <a:schemeClr val="bg2"/>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2">
                  <a:lumMod val="60000"/>
                  <a:lumOff val="40000"/>
                </a:schemeClr>
              </a:solidFill>
            </a:endParaRPr>
          </a:p>
        </p:txBody>
      </p:sp>
      <p:sp>
        <p:nvSpPr>
          <p:cNvPr id="36" name="35 - TextBox"/>
          <p:cNvSpPr txBox="1"/>
          <p:nvPr/>
        </p:nvSpPr>
        <p:spPr>
          <a:xfrm>
            <a:off x="843149" y="3431969"/>
            <a:ext cx="3123209" cy="830997"/>
          </a:xfrm>
          <a:prstGeom prst="rect">
            <a:avLst/>
          </a:prstGeom>
          <a:noFill/>
        </p:spPr>
        <p:txBody>
          <a:bodyPr wrap="square" rtlCol="0">
            <a:spAutoFit/>
          </a:bodyPr>
          <a:lstStyle/>
          <a:p>
            <a:r>
              <a:rPr lang="el-GR" sz="1600" b="1" i="1" u="sng" dirty="0">
                <a:latin typeface="Bahnschrift Light" pitchFamily="34" charset="0"/>
                <a:cs typeface="Mongolian Baiti" pitchFamily="66" charset="0"/>
              </a:rPr>
              <a:t>ΚΟΡΝΗΛΙΑ ΣΤΑΡΔΕΛΗ ΜΠΟΥΤΖΗ ΙΩΑΝΝΑ               ΧΡΥΣΗ ΚΕΣΕΛΙΔ0Υ</a:t>
            </a:r>
          </a:p>
        </p:txBody>
      </p:sp>
      <p:pic>
        <p:nvPicPr>
          <p:cNvPr id="37" name="36 - Εικόνα" descr="2A.png"/>
          <p:cNvPicPr>
            <a:picLocks noChangeAspect="1"/>
          </p:cNvPicPr>
          <p:nvPr/>
        </p:nvPicPr>
        <p:blipFill>
          <a:blip r:embed="rId3"/>
          <a:stretch>
            <a:fillRect/>
          </a:stretch>
        </p:blipFill>
        <p:spPr>
          <a:xfrm rot="362241">
            <a:off x="5878532" y="379592"/>
            <a:ext cx="2148927" cy="23614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4"/>
          <p:cNvSpPr txBox="1">
            <a:spLocks noGrp="1"/>
          </p:cNvSpPr>
          <p:nvPr>
            <p:ph type="title"/>
          </p:nvPr>
        </p:nvSpPr>
        <p:spPr>
          <a:xfrm>
            <a:off x="444792" y="318058"/>
            <a:ext cx="3852000" cy="45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Τι είναι τα ζώδια;</a:t>
            </a:r>
            <a:endParaRPr dirty="0"/>
          </a:p>
        </p:txBody>
      </p:sp>
      <p:grpSp>
        <p:nvGrpSpPr>
          <p:cNvPr id="679" name="Google Shape;679;p54"/>
          <p:cNvGrpSpPr/>
          <p:nvPr/>
        </p:nvGrpSpPr>
        <p:grpSpPr>
          <a:xfrm>
            <a:off x="6612039" y="387576"/>
            <a:ext cx="3845857" cy="4148912"/>
            <a:chOff x="6434485" y="183391"/>
            <a:chExt cx="5472916" cy="5471576"/>
          </a:xfrm>
        </p:grpSpPr>
        <p:sp>
          <p:nvSpPr>
            <p:cNvPr id="680" name="Google Shape;680;p54"/>
            <p:cNvSpPr/>
            <p:nvPr/>
          </p:nvSpPr>
          <p:spPr>
            <a:xfrm>
              <a:off x="7676887" y="4484754"/>
              <a:ext cx="3736781" cy="928805"/>
            </a:xfrm>
            <a:custGeom>
              <a:avLst/>
              <a:gdLst/>
              <a:ahLst/>
              <a:cxnLst/>
              <a:rect l="l" t="t" r="r" b="b"/>
              <a:pathLst>
                <a:path w="55802" h="13870" extrusionOk="0">
                  <a:moveTo>
                    <a:pt x="55802" y="1"/>
                  </a:moveTo>
                  <a:lnTo>
                    <a:pt x="54213" y="367"/>
                  </a:lnTo>
                  <a:lnTo>
                    <a:pt x="50975" y="775"/>
                  </a:lnTo>
                  <a:lnTo>
                    <a:pt x="49387" y="876"/>
                  </a:lnTo>
                  <a:lnTo>
                    <a:pt x="48124" y="917"/>
                  </a:lnTo>
                  <a:lnTo>
                    <a:pt x="45639" y="795"/>
                  </a:lnTo>
                  <a:lnTo>
                    <a:pt x="41974" y="388"/>
                  </a:lnTo>
                  <a:lnTo>
                    <a:pt x="38410" y="82"/>
                  </a:lnTo>
                  <a:lnTo>
                    <a:pt x="36088" y="102"/>
                  </a:lnTo>
                  <a:lnTo>
                    <a:pt x="34357" y="326"/>
                  </a:lnTo>
                  <a:lnTo>
                    <a:pt x="33237" y="571"/>
                  </a:lnTo>
                  <a:lnTo>
                    <a:pt x="32117" y="937"/>
                  </a:lnTo>
                  <a:lnTo>
                    <a:pt x="30997" y="1426"/>
                  </a:lnTo>
                  <a:lnTo>
                    <a:pt x="30447" y="1732"/>
                  </a:lnTo>
                  <a:lnTo>
                    <a:pt x="27718" y="3361"/>
                  </a:lnTo>
                  <a:lnTo>
                    <a:pt x="23563" y="5846"/>
                  </a:lnTo>
                  <a:lnTo>
                    <a:pt x="21425" y="6905"/>
                  </a:lnTo>
                  <a:lnTo>
                    <a:pt x="19979" y="7495"/>
                  </a:lnTo>
                  <a:lnTo>
                    <a:pt x="19225" y="7740"/>
                  </a:lnTo>
                  <a:lnTo>
                    <a:pt x="18533" y="7923"/>
                  </a:lnTo>
                  <a:lnTo>
                    <a:pt x="17087" y="8167"/>
                  </a:lnTo>
                  <a:lnTo>
                    <a:pt x="14847" y="8269"/>
                  </a:lnTo>
                  <a:lnTo>
                    <a:pt x="11792" y="8126"/>
                  </a:lnTo>
                  <a:lnTo>
                    <a:pt x="8757" y="7984"/>
                  </a:lnTo>
                  <a:lnTo>
                    <a:pt x="7291" y="8004"/>
                  </a:lnTo>
                  <a:lnTo>
                    <a:pt x="6334" y="8086"/>
                  </a:lnTo>
                  <a:lnTo>
                    <a:pt x="4481" y="8554"/>
                  </a:lnTo>
                  <a:lnTo>
                    <a:pt x="2648" y="9308"/>
                  </a:lnTo>
                  <a:lnTo>
                    <a:pt x="876" y="10285"/>
                  </a:lnTo>
                  <a:lnTo>
                    <a:pt x="0" y="10835"/>
                  </a:lnTo>
                  <a:lnTo>
                    <a:pt x="1324" y="11670"/>
                  </a:lnTo>
                  <a:lnTo>
                    <a:pt x="4094" y="13198"/>
                  </a:lnTo>
                  <a:lnTo>
                    <a:pt x="5540" y="13870"/>
                  </a:lnTo>
                  <a:lnTo>
                    <a:pt x="5988" y="13707"/>
                  </a:lnTo>
                  <a:lnTo>
                    <a:pt x="6924" y="13544"/>
                  </a:lnTo>
                  <a:lnTo>
                    <a:pt x="8391" y="13503"/>
                  </a:lnTo>
                  <a:lnTo>
                    <a:pt x="9348" y="13544"/>
                  </a:lnTo>
                  <a:lnTo>
                    <a:pt x="11303" y="13605"/>
                  </a:lnTo>
                  <a:lnTo>
                    <a:pt x="15010" y="13686"/>
                  </a:lnTo>
                  <a:lnTo>
                    <a:pt x="17698" y="13523"/>
                  </a:lnTo>
                  <a:lnTo>
                    <a:pt x="19470" y="13279"/>
                  </a:lnTo>
                  <a:lnTo>
                    <a:pt x="21241" y="12872"/>
                  </a:lnTo>
                  <a:lnTo>
                    <a:pt x="23034" y="12301"/>
                  </a:lnTo>
                  <a:lnTo>
                    <a:pt x="23950" y="11914"/>
                  </a:lnTo>
                  <a:lnTo>
                    <a:pt x="24765" y="11528"/>
                  </a:lnTo>
                  <a:lnTo>
                    <a:pt x="26455" y="10509"/>
                  </a:lnTo>
                  <a:lnTo>
                    <a:pt x="29042" y="8697"/>
                  </a:lnTo>
                  <a:lnTo>
                    <a:pt x="31709" y="6782"/>
                  </a:lnTo>
                  <a:lnTo>
                    <a:pt x="33481" y="5662"/>
                  </a:lnTo>
                  <a:lnTo>
                    <a:pt x="35273" y="4746"/>
                  </a:lnTo>
                  <a:lnTo>
                    <a:pt x="36618" y="4277"/>
                  </a:lnTo>
                  <a:lnTo>
                    <a:pt x="37514" y="4074"/>
                  </a:lnTo>
                  <a:lnTo>
                    <a:pt x="37962" y="4033"/>
                  </a:lnTo>
                  <a:lnTo>
                    <a:pt x="38756" y="3972"/>
                  </a:lnTo>
                  <a:lnTo>
                    <a:pt x="40365" y="4053"/>
                  </a:lnTo>
                  <a:lnTo>
                    <a:pt x="42768" y="4461"/>
                  </a:lnTo>
                  <a:lnTo>
                    <a:pt x="46006" y="5255"/>
                  </a:lnTo>
                  <a:lnTo>
                    <a:pt x="48409" y="5744"/>
                  </a:lnTo>
                  <a:lnTo>
                    <a:pt x="49977" y="5927"/>
                  </a:lnTo>
                  <a:lnTo>
                    <a:pt x="50751" y="5947"/>
                  </a:lnTo>
                  <a:lnTo>
                    <a:pt x="51179" y="5520"/>
                  </a:lnTo>
                  <a:lnTo>
                    <a:pt x="51586" y="5112"/>
                  </a:lnTo>
                  <a:lnTo>
                    <a:pt x="50690" y="4990"/>
                  </a:lnTo>
                  <a:lnTo>
                    <a:pt x="51199" y="4990"/>
                  </a:lnTo>
                  <a:lnTo>
                    <a:pt x="51688" y="5011"/>
                  </a:lnTo>
                  <a:lnTo>
                    <a:pt x="52808" y="3829"/>
                  </a:lnTo>
                  <a:lnTo>
                    <a:pt x="54865" y="1324"/>
                  </a:lnTo>
                  <a:lnTo>
                    <a:pt x="558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1" name="Google Shape;681;p54"/>
            <p:cNvSpPr/>
            <p:nvPr/>
          </p:nvSpPr>
          <p:spPr>
            <a:xfrm>
              <a:off x="8088722" y="347054"/>
              <a:ext cx="2655363" cy="1065212"/>
            </a:xfrm>
            <a:custGeom>
              <a:avLst/>
              <a:gdLst/>
              <a:ahLst/>
              <a:cxnLst/>
              <a:rect l="l" t="t" r="r" b="b"/>
              <a:pathLst>
                <a:path w="39653" h="15907" extrusionOk="0">
                  <a:moveTo>
                    <a:pt x="30019" y="1"/>
                  </a:moveTo>
                  <a:lnTo>
                    <a:pt x="29103" y="367"/>
                  </a:lnTo>
                  <a:lnTo>
                    <a:pt x="28166" y="734"/>
                  </a:lnTo>
                  <a:lnTo>
                    <a:pt x="16293" y="5357"/>
                  </a:lnTo>
                  <a:lnTo>
                    <a:pt x="4400" y="10000"/>
                  </a:lnTo>
                  <a:lnTo>
                    <a:pt x="3218" y="10448"/>
                  </a:lnTo>
                  <a:lnTo>
                    <a:pt x="1569" y="11365"/>
                  </a:lnTo>
                  <a:lnTo>
                    <a:pt x="632" y="12159"/>
                  </a:lnTo>
                  <a:lnTo>
                    <a:pt x="265" y="12668"/>
                  </a:lnTo>
                  <a:lnTo>
                    <a:pt x="102" y="12912"/>
                  </a:lnTo>
                  <a:lnTo>
                    <a:pt x="1" y="13422"/>
                  </a:lnTo>
                  <a:lnTo>
                    <a:pt x="82" y="13910"/>
                  </a:lnTo>
                  <a:lnTo>
                    <a:pt x="367" y="14358"/>
                  </a:lnTo>
                  <a:lnTo>
                    <a:pt x="998" y="14990"/>
                  </a:lnTo>
                  <a:lnTo>
                    <a:pt x="2119" y="15662"/>
                  </a:lnTo>
                  <a:lnTo>
                    <a:pt x="2730" y="15906"/>
                  </a:lnTo>
                  <a:lnTo>
                    <a:pt x="3320" y="15825"/>
                  </a:lnTo>
                  <a:lnTo>
                    <a:pt x="4481" y="15560"/>
                  </a:lnTo>
                  <a:lnTo>
                    <a:pt x="6090" y="15030"/>
                  </a:lnTo>
                  <a:lnTo>
                    <a:pt x="8065" y="14094"/>
                  </a:lnTo>
                  <a:lnTo>
                    <a:pt x="9898" y="13014"/>
                  </a:lnTo>
                  <a:lnTo>
                    <a:pt x="12607" y="11222"/>
                  </a:lnTo>
                  <a:lnTo>
                    <a:pt x="15458" y="9511"/>
                  </a:lnTo>
                  <a:lnTo>
                    <a:pt x="17556" y="8554"/>
                  </a:lnTo>
                  <a:lnTo>
                    <a:pt x="18717" y="8167"/>
                  </a:lnTo>
                  <a:lnTo>
                    <a:pt x="19490" y="7943"/>
                  </a:lnTo>
                  <a:lnTo>
                    <a:pt x="21079" y="7617"/>
                  </a:lnTo>
                  <a:lnTo>
                    <a:pt x="23462" y="7332"/>
                  </a:lnTo>
                  <a:lnTo>
                    <a:pt x="26700" y="7210"/>
                  </a:lnTo>
                  <a:lnTo>
                    <a:pt x="29958" y="7129"/>
                  </a:lnTo>
                  <a:lnTo>
                    <a:pt x="31567" y="6986"/>
                  </a:lnTo>
                  <a:lnTo>
                    <a:pt x="32606" y="6884"/>
                  </a:lnTo>
                  <a:lnTo>
                    <a:pt x="34663" y="6518"/>
                  </a:lnTo>
                  <a:lnTo>
                    <a:pt x="36699" y="6029"/>
                  </a:lnTo>
                  <a:lnTo>
                    <a:pt x="38695" y="5377"/>
                  </a:lnTo>
                  <a:lnTo>
                    <a:pt x="39652" y="5011"/>
                  </a:lnTo>
                  <a:lnTo>
                    <a:pt x="38532" y="4237"/>
                  </a:lnTo>
                  <a:lnTo>
                    <a:pt x="36211" y="2831"/>
                  </a:lnTo>
                  <a:lnTo>
                    <a:pt x="33807" y="1569"/>
                  </a:lnTo>
                  <a:lnTo>
                    <a:pt x="31303" y="469"/>
                  </a:lnTo>
                  <a:lnTo>
                    <a:pt x="300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2" name="Google Shape;682;p54"/>
            <p:cNvSpPr/>
            <p:nvPr/>
          </p:nvSpPr>
          <p:spPr>
            <a:xfrm>
              <a:off x="6463079" y="889872"/>
              <a:ext cx="4833333" cy="2679872"/>
            </a:xfrm>
            <a:custGeom>
              <a:avLst/>
              <a:gdLst/>
              <a:ahLst/>
              <a:cxnLst/>
              <a:rect l="l" t="t" r="r" b="b"/>
              <a:pathLst>
                <a:path w="72177" h="40019" extrusionOk="0">
                  <a:moveTo>
                    <a:pt x="67818" y="0"/>
                  </a:moveTo>
                  <a:lnTo>
                    <a:pt x="66556" y="530"/>
                  </a:lnTo>
                  <a:lnTo>
                    <a:pt x="64112" y="1874"/>
                  </a:lnTo>
                  <a:lnTo>
                    <a:pt x="61770" y="3422"/>
                  </a:lnTo>
                  <a:lnTo>
                    <a:pt x="59509" y="5153"/>
                  </a:lnTo>
                  <a:lnTo>
                    <a:pt x="56169" y="7820"/>
                  </a:lnTo>
                  <a:lnTo>
                    <a:pt x="52727" y="10366"/>
                  </a:lnTo>
                  <a:lnTo>
                    <a:pt x="50304" y="11853"/>
                  </a:lnTo>
                  <a:lnTo>
                    <a:pt x="49041" y="12484"/>
                  </a:lnTo>
                  <a:lnTo>
                    <a:pt x="48145" y="12912"/>
                  </a:lnTo>
                  <a:lnTo>
                    <a:pt x="46292" y="13604"/>
                  </a:lnTo>
                  <a:lnTo>
                    <a:pt x="44377" y="14195"/>
                  </a:lnTo>
                  <a:lnTo>
                    <a:pt x="42443" y="14643"/>
                  </a:lnTo>
                  <a:lnTo>
                    <a:pt x="39469" y="15193"/>
                  </a:lnTo>
                  <a:lnTo>
                    <a:pt x="35457" y="15743"/>
                  </a:lnTo>
                  <a:lnTo>
                    <a:pt x="31445" y="16231"/>
                  </a:lnTo>
                  <a:lnTo>
                    <a:pt x="27474" y="16883"/>
                  </a:lnTo>
                  <a:lnTo>
                    <a:pt x="24582" y="17555"/>
                  </a:lnTo>
                  <a:lnTo>
                    <a:pt x="22708" y="18146"/>
                  </a:lnTo>
                  <a:lnTo>
                    <a:pt x="20875" y="18859"/>
                  </a:lnTo>
                  <a:lnTo>
                    <a:pt x="19124" y="19734"/>
                  </a:lnTo>
                  <a:lnTo>
                    <a:pt x="18269" y="20243"/>
                  </a:lnTo>
                  <a:lnTo>
                    <a:pt x="17454" y="20773"/>
                  </a:lnTo>
                  <a:lnTo>
                    <a:pt x="16028" y="21852"/>
                  </a:lnTo>
                  <a:lnTo>
                    <a:pt x="14766" y="22972"/>
                  </a:lnTo>
                  <a:lnTo>
                    <a:pt x="13646" y="24174"/>
                  </a:lnTo>
                  <a:lnTo>
                    <a:pt x="12098" y="26068"/>
                  </a:lnTo>
                  <a:lnTo>
                    <a:pt x="10061" y="28838"/>
                  </a:lnTo>
                  <a:lnTo>
                    <a:pt x="8921" y="30345"/>
                  </a:lnTo>
                  <a:lnTo>
                    <a:pt x="8554" y="30793"/>
                  </a:lnTo>
                  <a:lnTo>
                    <a:pt x="7719" y="31628"/>
                  </a:lnTo>
                  <a:lnTo>
                    <a:pt x="6233" y="32809"/>
                  </a:lnTo>
                  <a:lnTo>
                    <a:pt x="3911" y="34235"/>
                  </a:lnTo>
                  <a:lnTo>
                    <a:pt x="1324" y="35518"/>
                  </a:lnTo>
                  <a:lnTo>
                    <a:pt x="1" y="36088"/>
                  </a:lnTo>
                  <a:lnTo>
                    <a:pt x="143" y="37065"/>
                  </a:lnTo>
                  <a:lnTo>
                    <a:pt x="530" y="39020"/>
                  </a:lnTo>
                  <a:lnTo>
                    <a:pt x="775" y="40018"/>
                  </a:lnTo>
                  <a:lnTo>
                    <a:pt x="2770" y="39489"/>
                  </a:lnTo>
                  <a:lnTo>
                    <a:pt x="5723" y="38532"/>
                  </a:lnTo>
                  <a:lnTo>
                    <a:pt x="7617" y="37778"/>
                  </a:lnTo>
                  <a:lnTo>
                    <a:pt x="9430" y="36882"/>
                  </a:lnTo>
                  <a:lnTo>
                    <a:pt x="11141" y="35843"/>
                  </a:lnTo>
                  <a:lnTo>
                    <a:pt x="12729" y="34662"/>
                  </a:lnTo>
                  <a:lnTo>
                    <a:pt x="14175" y="33277"/>
                  </a:lnTo>
                  <a:lnTo>
                    <a:pt x="14827" y="32483"/>
                  </a:lnTo>
                  <a:lnTo>
                    <a:pt x="15356" y="31791"/>
                  </a:lnTo>
                  <a:lnTo>
                    <a:pt x="16354" y="30304"/>
                  </a:lnTo>
                  <a:lnTo>
                    <a:pt x="17739" y="28003"/>
                  </a:lnTo>
                  <a:lnTo>
                    <a:pt x="19165" y="25885"/>
                  </a:lnTo>
                  <a:lnTo>
                    <a:pt x="20265" y="24683"/>
                  </a:lnTo>
                  <a:lnTo>
                    <a:pt x="21181" y="23950"/>
                  </a:lnTo>
                  <a:lnTo>
                    <a:pt x="21853" y="23543"/>
                  </a:lnTo>
                  <a:lnTo>
                    <a:pt x="22586" y="23217"/>
                  </a:lnTo>
                  <a:lnTo>
                    <a:pt x="23401" y="23013"/>
                  </a:lnTo>
                  <a:lnTo>
                    <a:pt x="23829" y="22932"/>
                  </a:lnTo>
                  <a:lnTo>
                    <a:pt x="26904" y="22463"/>
                  </a:lnTo>
                  <a:lnTo>
                    <a:pt x="33747" y="21241"/>
                  </a:lnTo>
                  <a:lnTo>
                    <a:pt x="37922" y="20569"/>
                  </a:lnTo>
                  <a:lnTo>
                    <a:pt x="39449" y="20386"/>
                  </a:lnTo>
                  <a:lnTo>
                    <a:pt x="41200" y="20203"/>
                  </a:lnTo>
                  <a:lnTo>
                    <a:pt x="44357" y="19653"/>
                  </a:lnTo>
                  <a:lnTo>
                    <a:pt x="47127" y="18960"/>
                  </a:lnTo>
                  <a:lnTo>
                    <a:pt x="49571" y="18085"/>
                  </a:lnTo>
                  <a:lnTo>
                    <a:pt x="51750" y="17107"/>
                  </a:lnTo>
                  <a:lnTo>
                    <a:pt x="53685" y="16028"/>
                  </a:lnTo>
                  <a:lnTo>
                    <a:pt x="55456" y="14867"/>
                  </a:lnTo>
                  <a:lnTo>
                    <a:pt x="57065" y="13645"/>
                  </a:lnTo>
                  <a:lnTo>
                    <a:pt x="59346" y="11792"/>
                  </a:lnTo>
                  <a:lnTo>
                    <a:pt x="62360" y="9328"/>
                  </a:lnTo>
                  <a:lnTo>
                    <a:pt x="64825" y="7637"/>
                  </a:lnTo>
                  <a:lnTo>
                    <a:pt x="66637" y="6599"/>
                  </a:lnTo>
                  <a:lnTo>
                    <a:pt x="68653" y="5702"/>
                  </a:lnTo>
                  <a:lnTo>
                    <a:pt x="70914" y="4908"/>
                  </a:lnTo>
                  <a:lnTo>
                    <a:pt x="72176" y="4603"/>
                  </a:lnTo>
                  <a:lnTo>
                    <a:pt x="71158" y="3381"/>
                  </a:lnTo>
                  <a:lnTo>
                    <a:pt x="68979" y="1079"/>
                  </a:lnTo>
                  <a:lnTo>
                    <a:pt x="678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3" name="Google Shape;683;p54"/>
            <p:cNvSpPr/>
            <p:nvPr/>
          </p:nvSpPr>
          <p:spPr>
            <a:xfrm>
              <a:off x="6542165" y="1395793"/>
              <a:ext cx="1037958" cy="766548"/>
            </a:xfrm>
            <a:custGeom>
              <a:avLst/>
              <a:gdLst/>
              <a:ahLst/>
              <a:cxnLst/>
              <a:rect l="l" t="t" r="r" b="b"/>
              <a:pathLst>
                <a:path w="15500" h="11447" extrusionOk="0">
                  <a:moveTo>
                    <a:pt x="5337" y="1"/>
                  </a:moveTo>
                  <a:lnTo>
                    <a:pt x="4461" y="1345"/>
                  </a:lnTo>
                  <a:lnTo>
                    <a:pt x="2913" y="4094"/>
                  </a:lnTo>
                  <a:lnTo>
                    <a:pt x="1589" y="6966"/>
                  </a:lnTo>
                  <a:lnTo>
                    <a:pt x="469" y="9919"/>
                  </a:lnTo>
                  <a:lnTo>
                    <a:pt x="1" y="11446"/>
                  </a:lnTo>
                  <a:lnTo>
                    <a:pt x="5826" y="8412"/>
                  </a:lnTo>
                  <a:lnTo>
                    <a:pt x="11650" y="5398"/>
                  </a:lnTo>
                  <a:lnTo>
                    <a:pt x="12485" y="4868"/>
                  </a:lnTo>
                  <a:lnTo>
                    <a:pt x="13809" y="3952"/>
                  </a:lnTo>
                  <a:lnTo>
                    <a:pt x="14725" y="3198"/>
                  </a:lnTo>
                  <a:lnTo>
                    <a:pt x="15275" y="2587"/>
                  </a:lnTo>
                  <a:lnTo>
                    <a:pt x="15499" y="2119"/>
                  </a:lnTo>
                  <a:lnTo>
                    <a:pt x="15458" y="1752"/>
                  </a:lnTo>
                  <a:lnTo>
                    <a:pt x="15153" y="1487"/>
                  </a:lnTo>
                  <a:lnTo>
                    <a:pt x="14664" y="1304"/>
                  </a:lnTo>
                  <a:lnTo>
                    <a:pt x="13646" y="1141"/>
                  </a:lnTo>
                  <a:lnTo>
                    <a:pt x="11915" y="1121"/>
                  </a:lnTo>
                  <a:lnTo>
                    <a:pt x="10143" y="1162"/>
                  </a:lnTo>
                  <a:lnTo>
                    <a:pt x="8616" y="1162"/>
                  </a:lnTo>
                  <a:lnTo>
                    <a:pt x="8066" y="1121"/>
                  </a:lnTo>
                  <a:lnTo>
                    <a:pt x="7373" y="978"/>
                  </a:lnTo>
                  <a:lnTo>
                    <a:pt x="5968" y="408"/>
                  </a:lnTo>
                  <a:lnTo>
                    <a:pt x="53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4" name="Google Shape;684;p54"/>
            <p:cNvSpPr/>
            <p:nvPr/>
          </p:nvSpPr>
          <p:spPr>
            <a:xfrm>
              <a:off x="7012728" y="1390368"/>
              <a:ext cx="4602839" cy="3526779"/>
            </a:xfrm>
            <a:custGeom>
              <a:avLst/>
              <a:gdLst/>
              <a:ahLst/>
              <a:cxnLst/>
              <a:rect l="l" t="t" r="r" b="b"/>
              <a:pathLst>
                <a:path w="68735" h="52666" extrusionOk="0">
                  <a:moveTo>
                    <a:pt x="66107" y="0"/>
                  </a:moveTo>
                  <a:lnTo>
                    <a:pt x="65374" y="448"/>
                  </a:lnTo>
                  <a:lnTo>
                    <a:pt x="63948" y="1446"/>
                  </a:lnTo>
                  <a:lnTo>
                    <a:pt x="62584" y="2627"/>
                  </a:lnTo>
                  <a:lnTo>
                    <a:pt x="61219" y="3910"/>
                  </a:lnTo>
                  <a:lnTo>
                    <a:pt x="57940" y="7454"/>
                  </a:lnTo>
                  <a:lnTo>
                    <a:pt x="54050" y="11975"/>
                  </a:lnTo>
                  <a:lnTo>
                    <a:pt x="52075" y="14073"/>
                  </a:lnTo>
                  <a:lnTo>
                    <a:pt x="50710" y="15376"/>
                  </a:lnTo>
                  <a:lnTo>
                    <a:pt x="49326" y="16537"/>
                  </a:lnTo>
                  <a:lnTo>
                    <a:pt x="47900" y="17576"/>
                  </a:lnTo>
                  <a:lnTo>
                    <a:pt x="46434" y="18431"/>
                  </a:lnTo>
                  <a:lnTo>
                    <a:pt x="44906" y="19083"/>
                  </a:lnTo>
                  <a:lnTo>
                    <a:pt x="44112" y="19307"/>
                  </a:lnTo>
                  <a:lnTo>
                    <a:pt x="42788" y="19592"/>
                  </a:lnTo>
                  <a:lnTo>
                    <a:pt x="39550" y="19999"/>
                  </a:lnTo>
                  <a:lnTo>
                    <a:pt x="37269" y="20447"/>
                  </a:lnTo>
                  <a:lnTo>
                    <a:pt x="36068" y="20916"/>
                  </a:lnTo>
                  <a:lnTo>
                    <a:pt x="35436" y="21404"/>
                  </a:lnTo>
                  <a:lnTo>
                    <a:pt x="35172" y="21791"/>
                  </a:lnTo>
                  <a:lnTo>
                    <a:pt x="35029" y="22260"/>
                  </a:lnTo>
                  <a:lnTo>
                    <a:pt x="35070" y="22789"/>
                  </a:lnTo>
                  <a:lnTo>
                    <a:pt x="35172" y="23095"/>
                  </a:lnTo>
                  <a:lnTo>
                    <a:pt x="35396" y="23685"/>
                  </a:lnTo>
                  <a:lnTo>
                    <a:pt x="35966" y="24581"/>
                  </a:lnTo>
                  <a:lnTo>
                    <a:pt x="36658" y="25213"/>
                  </a:lnTo>
                  <a:lnTo>
                    <a:pt x="37493" y="25661"/>
                  </a:lnTo>
                  <a:lnTo>
                    <a:pt x="38960" y="26150"/>
                  </a:lnTo>
                  <a:lnTo>
                    <a:pt x="40731" y="26659"/>
                  </a:lnTo>
                  <a:lnTo>
                    <a:pt x="42075" y="27127"/>
                  </a:lnTo>
                  <a:lnTo>
                    <a:pt x="42788" y="27433"/>
                  </a:lnTo>
                  <a:lnTo>
                    <a:pt x="43155" y="27616"/>
                  </a:lnTo>
                  <a:lnTo>
                    <a:pt x="43664" y="27962"/>
                  </a:lnTo>
                  <a:lnTo>
                    <a:pt x="43949" y="28288"/>
                  </a:lnTo>
                  <a:lnTo>
                    <a:pt x="43990" y="28614"/>
                  </a:lnTo>
                  <a:lnTo>
                    <a:pt x="43847" y="28899"/>
                  </a:lnTo>
                  <a:lnTo>
                    <a:pt x="43521" y="29164"/>
                  </a:lnTo>
                  <a:lnTo>
                    <a:pt x="42809" y="29551"/>
                  </a:lnTo>
                  <a:lnTo>
                    <a:pt x="40691" y="30223"/>
                  </a:lnTo>
                  <a:lnTo>
                    <a:pt x="37534" y="30895"/>
                  </a:lnTo>
                  <a:lnTo>
                    <a:pt x="36353" y="31139"/>
                  </a:lnTo>
                  <a:lnTo>
                    <a:pt x="35355" y="31343"/>
                  </a:lnTo>
                  <a:lnTo>
                    <a:pt x="33298" y="31546"/>
                  </a:lnTo>
                  <a:lnTo>
                    <a:pt x="30182" y="31648"/>
                  </a:lnTo>
                  <a:lnTo>
                    <a:pt x="28125" y="31832"/>
                  </a:lnTo>
                  <a:lnTo>
                    <a:pt x="27127" y="31995"/>
                  </a:lnTo>
                  <a:lnTo>
                    <a:pt x="25192" y="32443"/>
                  </a:lnTo>
                  <a:lnTo>
                    <a:pt x="23298" y="33094"/>
                  </a:lnTo>
                  <a:lnTo>
                    <a:pt x="21465" y="33889"/>
                  </a:lnTo>
                  <a:lnTo>
                    <a:pt x="19673" y="34825"/>
                  </a:lnTo>
                  <a:lnTo>
                    <a:pt x="17922" y="35884"/>
                  </a:lnTo>
                  <a:lnTo>
                    <a:pt x="15335" y="37615"/>
                  </a:lnTo>
                  <a:lnTo>
                    <a:pt x="10305" y="41383"/>
                  </a:lnTo>
                  <a:lnTo>
                    <a:pt x="5254" y="45049"/>
                  </a:lnTo>
                  <a:lnTo>
                    <a:pt x="2668" y="46617"/>
                  </a:lnTo>
                  <a:lnTo>
                    <a:pt x="896" y="47533"/>
                  </a:lnTo>
                  <a:lnTo>
                    <a:pt x="0" y="47941"/>
                  </a:lnTo>
                  <a:lnTo>
                    <a:pt x="998" y="49183"/>
                  </a:lnTo>
                  <a:lnTo>
                    <a:pt x="3177" y="51566"/>
                  </a:lnTo>
                  <a:lnTo>
                    <a:pt x="4318" y="52666"/>
                  </a:lnTo>
                  <a:lnTo>
                    <a:pt x="4501" y="52523"/>
                  </a:lnTo>
                  <a:lnTo>
                    <a:pt x="4867" y="52075"/>
                  </a:lnTo>
                  <a:lnTo>
                    <a:pt x="5478" y="51158"/>
                  </a:lnTo>
                  <a:lnTo>
                    <a:pt x="6476" y="49529"/>
                  </a:lnTo>
                  <a:lnTo>
                    <a:pt x="7454" y="48185"/>
                  </a:lnTo>
                  <a:lnTo>
                    <a:pt x="8228" y="47269"/>
                  </a:lnTo>
                  <a:lnTo>
                    <a:pt x="9144" y="46413"/>
                  </a:lnTo>
                  <a:lnTo>
                    <a:pt x="10203" y="45599"/>
                  </a:lnTo>
                  <a:lnTo>
                    <a:pt x="11425" y="44886"/>
                  </a:lnTo>
                  <a:lnTo>
                    <a:pt x="12830" y="44316"/>
                  </a:lnTo>
                  <a:lnTo>
                    <a:pt x="14439" y="43888"/>
                  </a:lnTo>
                  <a:lnTo>
                    <a:pt x="16252" y="43664"/>
                  </a:lnTo>
                  <a:lnTo>
                    <a:pt x="18309" y="43664"/>
                  </a:lnTo>
                  <a:lnTo>
                    <a:pt x="20590" y="43908"/>
                  </a:lnTo>
                  <a:lnTo>
                    <a:pt x="21852" y="44132"/>
                  </a:lnTo>
                  <a:lnTo>
                    <a:pt x="22708" y="44295"/>
                  </a:lnTo>
                  <a:lnTo>
                    <a:pt x="24296" y="44397"/>
                  </a:lnTo>
                  <a:lnTo>
                    <a:pt x="25742" y="44275"/>
                  </a:lnTo>
                  <a:lnTo>
                    <a:pt x="27086" y="43949"/>
                  </a:lnTo>
                  <a:lnTo>
                    <a:pt x="28329" y="43440"/>
                  </a:lnTo>
                  <a:lnTo>
                    <a:pt x="29510" y="42788"/>
                  </a:lnTo>
                  <a:lnTo>
                    <a:pt x="31180" y="41587"/>
                  </a:lnTo>
                  <a:lnTo>
                    <a:pt x="34377" y="38654"/>
                  </a:lnTo>
                  <a:lnTo>
                    <a:pt x="37310" y="36129"/>
                  </a:lnTo>
                  <a:lnTo>
                    <a:pt x="38613" y="35192"/>
                  </a:lnTo>
                  <a:lnTo>
                    <a:pt x="40019" y="34357"/>
                  </a:lnTo>
                  <a:lnTo>
                    <a:pt x="41546" y="33624"/>
                  </a:lnTo>
                  <a:lnTo>
                    <a:pt x="42361" y="33298"/>
                  </a:lnTo>
                  <a:lnTo>
                    <a:pt x="44132" y="32707"/>
                  </a:lnTo>
                  <a:lnTo>
                    <a:pt x="47615" y="31832"/>
                  </a:lnTo>
                  <a:lnTo>
                    <a:pt x="51077" y="31139"/>
                  </a:lnTo>
                  <a:lnTo>
                    <a:pt x="54600" y="30386"/>
                  </a:lnTo>
                  <a:lnTo>
                    <a:pt x="56392" y="29876"/>
                  </a:lnTo>
                  <a:lnTo>
                    <a:pt x="58246" y="29347"/>
                  </a:lnTo>
                  <a:lnTo>
                    <a:pt x="60995" y="28492"/>
                  </a:lnTo>
                  <a:lnTo>
                    <a:pt x="62726" y="27799"/>
                  </a:lnTo>
                  <a:lnTo>
                    <a:pt x="64315" y="26964"/>
                  </a:lnTo>
                  <a:lnTo>
                    <a:pt x="65679" y="25926"/>
                  </a:lnTo>
                  <a:lnTo>
                    <a:pt x="66535" y="25009"/>
                  </a:lnTo>
                  <a:lnTo>
                    <a:pt x="67023" y="24317"/>
                  </a:lnTo>
                  <a:lnTo>
                    <a:pt x="67410" y="23543"/>
                  </a:lnTo>
                  <a:lnTo>
                    <a:pt x="67716" y="22708"/>
                  </a:lnTo>
                  <a:lnTo>
                    <a:pt x="67818" y="22260"/>
                  </a:lnTo>
                  <a:lnTo>
                    <a:pt x="67899" y="21852"/>
                  </a:lnTo>
                  <a:lnTo>
                    <a:pt x="67919" y="21017"/>
                  </a:lnTo>
                  <a:lnTo>
                    <a:pt x="67797" y="20631"/>
                  </a:lnTo>
                  <a:lnTo>
                    <a:pt x="67675" y="20366"/>
                  </a:lnTo>
                  <a:lnTo>
                    <a:pt x="67288" y="19897"/>
                  </a:lnTo>
                  <a:lnTo>
                    <a:pt x="66779" y="19551"/>
                  </a:lnTo>
                  <a:lnTo>
                    <a:pt x="66188" y="19307"/>
                  </a:lnTo>
                  <a:lnTo>
                    <a:pt x="65557" y="19185"/>
                  </a:lnTo>
                  <a:lnTo>
                    <a:pt x="64926" y="19205"/>
                  </a:lnTo>
                  <a:lnTo>
                    <a:pt x="64315" y="19327"/>
                  </a:lnTo>
                  <a:lnTo>
                    <a:pt x="63785" y="19612"/>
                  </a:lnTo>
                  <a:lnTo>
                    <a:pt x="63561" y="19796"/>
                  </a:lnTo>
                  <a:lnTo>
                    <a:pt x="62441" y="20875"/>
                  </a:lnTo>
                  <a:lnTo>
                    <a:pt x="60160" y="22830"/>
                  </a:lnTo>
                  <a:lnTo>
                    <a:pt x="57798" y="24500"/>
                  </a:lnTo>
                  <a:lnTo>
                    <a:pt x="55965" y="25498"/>
                  </a:lnTo>
                  <a:lnTo>
                    <a:pt x="54722" y="26048"/>
                  </a:lnTo>
                  <a:lnTo>
                    <a:pt x="53460" y="26475"/>
                  </a:lnTo>
                  <a:lnTo>
                    <a:pt x="52156" y="26781"/>
                  </a:lnTo>
                  <a:lnTo>
                    <a:pt x="50812" y="26944"/>
                  </a:lnTo>
                  <a:lnTo>
                    <a:pt x="49468" y="26964"/>
                  </a:lnTo>
                  <a:lnTo>
                    <a:pt x="48063" y="26822"/>
                  </a:lnTo>
                  <a:lnTo>
                    <a:pt x="46637" y="26516"/>
                  </a:lnTo>
                  <a:lnTo>
                    <a:pt x="45191" y="26048"/>
                  </a:lnTo>
                  <a:lnTo>
                    <a:pt x="43684" y="25376"/>
                  </a:lnTo>
                  <a:lnTo>
                    <a:pt x="42931" y="24968"/>
                  </a:lnTo>
                  <a:lnTo>
                    <a:pt x="42198" y="24541"/>
                  </a:lnTo>
                  <a:lnTo>
                    <a:pt x="41139" y="23808"/>
                  </a:lnTo>
                  <a:lnTo>
                    <a:pt x="40487" y="23197"/>
                  </a:lnTo>
                  <a:lnTo>
                    <a:pt x="40222" y="22687"/>
                  </a:lnTo>
                  <a:lnTo>
                    <a:pt x="40304" y="22239"/>
                  </a:lnTo>
                  <a:lnTo>
                    <a:pt x="40670" y="21893"/>
                  </a:lnTo>
                  <a:lnTo>
                    <a:pt x="41689" y="21466"/>
                  </a:lnTo>
                  <a:lnTo>
                    <a:pt x="44947" y="20814"/>
                  </a:lnTo>
                  <a:lnTo>
                    <a:pt x="49000" y="20101"/>
                  </a:lnTo>
                  <a:lnTo>
                    <a:pt x="50914" y="19592"/>
                  </a:lnTo>
                  <a:lnTo>
                    <a:pt x="52055" y="19185"/>
                  </a:lnTo>
                  <a:lnTo>
                    <a:pt x="52584" y="18940"/>
                  </a:lnTo>
                  <a:lnTo>
                    <a:pt x="53949" y="18227"/>
                  </a:lnTo>
                  <a:lnTo>
                    <a:pt x="56352" y="16659"/>
                  </a:lnTo>
                  <a:lnTo>
                    <a:pt x="58449" y="14908"/>
                  </a:lnTo>
                  <a:lnTo>
                    <a:pt x="60343" y="13055"/>
                  </a:lnTo>
                  <a:lnTo>
                    <a:pt x="62971" y="10163"/>
                  </a:lnTo>
                  <a:lnTo>
                    <a:pt x="65659" y="7250"/>
                  </a:lnTo>
                  <a:lnTo>
                    <a:pt x="67634" y="5397"/>
                  </a:lnTo>
                  <a:lnTo>
                    <a:pt x="68734" y="4521"/>
                  </a:lnTo>
                  <a:lnTo>
                    <a:pt x="68143" y="3340"/>
                  </a:lnTo>
                  <a:lnTo>
                    <a:pt x="66820" y="1080"/>
                  </a:lnTo>
                  <a:lnTo>
                    <a:pt x="66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5" name="Google Shape;685;p54"/>
            <p:cNvSpPr/>
            <p:nvPr/>
          </p:nvSpPr>
          <p:spPr>
            <a:xfrm>
              <a:off x="7301816" y="1693117"/>
              <a:ext cx="4605585" cy="3517270"/>
            </a:xfrm>
            <a:custGeom>
              <a:avLst/>
              <a:gdLst/>
              <a:ahLst/>
              <a:cxnLst/>
              <a:rect l="l" t="t" r="r" b="b"/>
              <a:pathLst>
                <a:path w="68776" h="52524" extrusionOk="0">
                  <a:moveTo>
                    <a:pt x="64417" y="0"/>
                  </a:moveTo>
                  <a:lnTo>
                    <a:pt x="63317" y="876"/>
                  </a:lnTo>
                  <a:lnTo>
                    <a:pt x="61342" y="2729"/>
                  </a:lnTo>
                  <a:lnTo>
                    <a:pt x="58654" y="5642"/>
                  </a:lnTo>
                  <a:lnTo>
                    <a:pt x="56026" y="8534"/>
                  </a:lnTo>
                  <a:lnTo>
                    <a:pt x="54132" y="10387"/>
                  </a:lnTo>
                  <a:lnTo>
                    <a:pt x="52035" y="12138"/>
                  </a:lnTo>
                  <a:lnTo>
                    <a:pt x="49632" y="13706"/>
                  </a:lnTo>
                  <a:lnTo>
                    <a:pt x="48267" y="14419"/>
                  </a:lnTo>
                  <a:lnTo>
                    <a:pt x="47738" y="14664"/>
                  </a:lnTo>
                  <a:lnTo>
                    <a:pt x="46597" y="15071"/>
                  </a:lnTo>
                  <a:lnTo>
                    <a:pt x="44683" y="15580"/>
                  </a:lnTo>
                  <a:lnTo>
                    <a:pt x="40630" y="16293"/>
                  </a:lnTo>
                  <a:lnTo>
                    <a:pt x="37372" y="16945"/>
                  </a:lnTo>
                  <a:lnTo>
                    <a:pt x="36353" y="17372"/>
                  </a:lnTo>
                  <a:lnTo>
                    <a:pt x="35987" y="17718"/>
                  </a:lnTo>
                  <a:lnTo>
                    <a:pt x="35905" y="18166"/>
                  </a:lnTo>
                  <a:lnTo>
                    <a:pt x="36170" y="18676"/>
                  </a:lnTo>
                  <a:lnTo>
                    <a:pt x="36822" y="19287"/>
                  </a:lnTo>
                  <a:lnTo>
                    <a:pt x="37881" y="20020"/>
                  </a:lnTo>
                  <a:lnTo>
                    <a:pt x="38614" y="20447"/>
                  </a:lnTo>
                  <a:lnTo>
                    <a:pt x="39367" y="20855"/>
                  </a:lnTo>
                  <a:lnTo>
                    <a:pt x="40874" y="21527"/>
                  </a:lnTo>
                  <a:lnTo>
                    <a:pt x="42320" y="21995"/>
                  </a:lnTo>
                  <a:lnTo>
                    <a:pt x="43746" y="22301"/>
                  </a:lnTo>
                  <a:lnTo>
                    <a:pt x="45151" y="22443"/>
                  </a:lnTo>
                  <a:lnTo>
                    <a:pt x="46495" y="22423"/>
                  </a:lnTo>
                  <a:lnTo>
                    <a:pt x="47839" y="22260"/>
                  </a:lnTo>
                  <a:lnTo>
                    <a:pt x="49143" y="21954"/>
                  </a:lnTo>
                  <a:lnTo>
                    <a:pt x="50405" y="21527"/>
                  </a:lnTo>
                  <a:lnTo>
                    <a:pt x="51648" y="20977"/>
                  </a:lnTo>
                  <a:lnTo>
                    <a:pt x="53481" y="19979"/>
                  </a:lnTo>
                  <a:lnTo>
                    <a:pt x="55843" y="18309"/>
                  </a:lnTo>
                  <a:lnTo>
                    <a:pt x="58124" y="16354"/>
                  </a:lnTo>
                  <a:lnTo>
                    <a:pt x="59244" y="15275"/>
                  </a:lnTo>
                  <a:lnTo>
                    <a:pt x="59468" y="15091"/>
                  </a:lnTo>
                  <a:lnTo>
                    <a:pt x="59998" y="14806"/>
                  </a:lnTo>
                  <a:lnTo>
                    <a:pt x="60609" y="14684"/>
                  </a:lnTo>
                  <a:lnTo>
                    <a:pt x="61240" y="14664"/>
                  </a:lnTo>
                  <a:lnTo>
                    <a:pt x="61871" y="14786"/>
                  </a:lnTo>
                  <a:lnTo>
                    <a:pt x="62462" y="15030"/>
                  </a:lnTo>
                  <a:lnTo>
                    <a:pt x="62971" y="15376"/>
                  </a:lnTo>
                  <a:lnTo>
                    <a:pt x="63358" y="15845"/>
                  </a:lnTo>
                  <a:lnTo>
                    <a:pt x="63480" y="16110"/>
                  </a:lnTo>
                  <a:lnTo>
                    <a:pt x="63602" y="16496"/>
                  </a:lnTo>
                  <a:lnTo>
                    <a:pt x="63582" y="17331"/>
                  </a:lnTo>
                  <a:lnTo>
                    <a:pt x="63501" y="17739"/>
                  </a:lnTo>
                  <a:lnTo>
                    <a:pt x="63399" y="18187"/>
                  </a:lnTo>
                  <a:lnTo>
                    <a:pt x="63093" y="19022"/>
                  </a:lnTo>
                  <a:lnTo>
                    <a:pt x="62706" y="19796"/>
                  </a:lnTo>
                  <a:lnTo>
                    <a:pt x="62218" y="20488"/>
                  </a:lnTo>
                  <a:lnTo>
                    <a:pt x="61362" y="21405"/>
                  </a:lnTo>
                  <a:lnTo>
                    <a:pt x="59998" y="22443"/>
                  </a:lnTo>
                  <a:lnTo>
                    <a:pt x="58409" y="23278"/>
                  </a:lnTo>
                  <a:lnTo>
                    <a:pt x="56678" y="23971"/>
                  </a:lnTo>
                  <a:lnTo>
                    <a:pt x="53929" y="24826"/>
                  </a:lnTo>
                  <a:lnTo>
                    <a:pt x="52075" y="25355"/>
                  </a:lnTo>
                  <a:lnTo>
                    <a:pt x="50283" y="25865"/>
                  </a:lnTo>
                  <a:lnTo>
                    <a:pt x="46760" y="26618"/>
                  </a:lnTo>
                  <a:lnTo>
                    <a:pt x="43298" y="27311"/>
                  </a:lnTo>
                  <a:lnTo>
                    <a:pt x="39815" y="28186"/>
                  </a:lnTo>
                  <a:lnTo>
                    <a:pt x="38044" y="28777"/>
                  </a:lnTo>
                  <a:lnTo>
                    <a:pt x="37229" y="29103"/>
                  </a:lnTo>
                  <a:lnTo>
                    <a:pt x="35702" y="29836"/>
                  </a:lnTo>
                  <a:lnTo>
                    <a:pt x="34296" y="30671"/>
                  </a:lnTo>
                  <a:lnTo>
                    <a:pt x="32993" y="31608"/>
                  </a:lnTo>
                  <a:lnTo>
                    <a:pt x="30060" y="34133"/>
                  </a:lnTo>
                  <a:lnTo>
                    <a:pt x="26863" y="37066"/>
                  </a:lnTo>
                  <a:lnTo>
                    <a:pt x="25193" y="38267"/>
                  </a:lnTo>
                  <a:lnTo>
                    <a:pt x="24012" y="38919"/>
                  </a:lnTo>
                  <a:lnTo>
                    <a:pt x="22769" y="39428"/>
                  </a:lnTo>
                  <a:lnTo>
                    <a:pt x="21425" y="39754"/>
                  </a:lnTo>
                  <a:lnTo>
                    <a:pt x="19979" y="39876"/>
                  </a:lnTo>
                  <a:lnTo>
                    <a:pt x="18391" y="39774"/>
                  </a:lnTo>
                  <a:lnTo>
                    <a:pt x="17535" y="39611"/>
                  </a:lnTo>
                  <a:lnTo>
                    <a:pt x="16273" y="39387"/>
                  </a:lnTo>
                  <a:lnTo>
                    <a:pt x="13992" y="39143"/>
                  </a:lnTo>
                  <a:lnTo>
                    <a:pt x="11935" y="39143"/>
                  </a:lnTo>
                  <a:lnTo>
                    <a:pt x="10122" y="39367"/>
                  </a:lnTo>
                  <a:lnTo>
                    <a:pt x="8513" y="39795"/>
                  </a:lnTo>
                  <a:lnTo>
                    <a:pt x="7108" y="40365"/>
                  </a:lnTo>
                  <a:lnTo>
                    <a:pt x="5886" y="41078"/>
                  </a:lnTo>
                  <a:lnTo>
                    <a:pt x="4827" y="41892"/>
                  </a:lnTo>
                  <a:lnTo>
                    <a:pt x="3911" y="42748"/>
                  </a:lnTo>
                  <a:lnTo>
                    <a:pt x="3137" y="43664"/>
                  </a:lnTo>
                  <a:lnTo>
                    <a:pt x="2159" y="45008"/>
                  </a:lnTo>
                  <a:lnTo>
                    <a:pt x="1141" y="46637"/>
                  </a:lnTo>
                  <a:lnTo>
                    <a:pt x="550" y="47554"/>
                  </a:lnTo>
                  <a:lnTo>
                    <a:pt x="184" y="48002"/>
                  </a:lnTo>
                  <a:lnTo>
                    <a:pt x="1" y="48145"/>
                  </a:lnTo>
                  <a:lnTo>
                    <a:pt x="1324" y="49346"/>
                  </a:lnTo>
                  <a:lnTo>
                    <a:pt x="4114" y="51525"/>
                  </a:lnTo>
                  <a:lnTo>
                    <a:pt x="5601" y="52523"/>
                  </a:lnTo>
                  <a:lnTo>
                    <a:pt x="6477" y="51953"/>
                  </a:lnTo>
                  <a:lnTo>
                    <a:pt x="8249" y="50996"/>
                  </a:lnTo>
                  <a:lnTo>
                    <a:pt x="10082" y="50242"/>
                  </a:lnTo>
                  <a:lnTo>
                    <a:pt x="11935" y="49774"/>
                  </a:lnTo>
                  <a:lnTo>
                    <a:pt x="12892" y="49692"/>
                  </a:lnTo>
                  <a:lnTo>
                    <a:pt x="14358" y="49672"/>
                  </a:lnTo>
                  <a:lnTo>
                    <a:pt x="17393" y="49814"/>
                  </a:lnTo>
                  <a:lnTo>
                    <a:pt x="20448" y="49957"/>
                  </a:lnTo>
                  <a:lnTo>
                    <a:pt x="22688" y="49855"/>
                  </a:lnTo>
                  <a:lnTo>
                    <a:pt x="24134" y="49611"/>
                  </a:lnTo>
                  <a:lnTo>
                    <a:pt x="24826" y="49428"/>
                  </a:lnTo>
                  <a:lnTo>
                    <a:pt x="25580" y="49183"/>
                  </a:lnTo>
                  <a:lnTo>
                    <a:pt x="27026" y="48593"/>
                  </a:lnTo>
                  <a:lnTo>
                    <a:pt x="29164" y="47534"/>
                  </a:lnTo>
                  <a:lnTo>
                    <a:pt x="33319" y="45049"/>
                  </a:lnTo>
                  <a:lnTo>
                    <a:pt x="36048" y="43420"/>
                  </a:lnTo>
                  <a:lnTo>
                    <a:pt x="36598" y="43114"/>
                  </a:lnTo>
                  <a:lnTo>
                    <a:pt x="37718" y="42625"/>
                  </a:lnTo>
                  <a:lnTo>
                    <a:pt x="38838" y="42259"/>
                  </a:lnTo>
                  <a:lnTo>
                    <a:pt x="39958" y="42014"/>
                  </a:lnTo>
                  <a:lnTo>
                    <a:pt x="41689" y="41790"/>
                  </a:lnTo>
                  <a:lnTo>
                    <a:pt x="44011" y="41770"/>
                  </a:lnTo>
                  <a:lnTo>
                    <a:pt x="47575" y="42076"/>
                  </a:lnTo>
                  <a:lnTo>
                    <a:pt x="51240" y="42483"/>
                  </a:lnTo>
                  <a:lnTo>
                    <a:pt x="53725" y="42605"/>
                  </a:lnTo>
                  <a:lnTo>
                    <a:pt x="54988" y="42564"/>
                  </a:lnTo>
                  <a:lnTo>
                    <a:pt x="56576" y="42463"/>
                  </a:lnTo>
                  <a:lnTo>
                    <a:pt x="59814" y="42055"/>
                  </a:lnTo>
                  <a:lnTo>
                    <a:pt x="61403" y="41689"/>
                  </a:lnTo>
                  <a:lnTo>
                    <a:pt x="62014" y="40793"/>
                  </a:lnTo>
                  <a:lnTo>
                    <a:pt x="63175" y="38919"/>
                  </a:lnTo>
                  <a:lnTo>
                    <a:pt x="64234" y="36984"/>
                  </a:lnTo>
                  <a:lnTo>
                    <a:pt x="65191" y="35009"/>
                  </a:lnTo>
                  <a:lnTo>
                    <a:pt x="66046" y="32972"/>
                  </a:lnTo>
                  <a:lnTo>
                    <a:pt x="66779" y="30875"/>
                  </a:lnTo>
                  <a:lnTo>
                    <a:pt x="67411" y="28757"/>
                  </a:lnTo>
                  <a:lnTo>
                    <a:pt x="67920" y="26598"/>
                  </a:lnTo>
                  <a:lnTo>
                    <a:pt x="68307" y="24419"/>
                  </a:lnTo>
                  <a:lnTo>
                    <a:pt x="68592" y="22199"/>
                  </a:lnTo>
                  <a:lnTo>
                    <a:pt x="68735" y="19938"/>
                  </a:lnTo>
                  <a:lnTo>
                    <a:pt x="68775" y="17678"/>
                  </a:lnTo>
                  <a:lnTo>
                    <a:pt x="68673" y="15417"/>
                  </a:lnTo>
                  <a:lnTo>
                    <a:pt x="68429" y="13116"/>
                  </a:lnTo>
                  <a:lnTo>
                    <a:pt x="68062" y="10835"/>
                  </a:lnTo>
                  <a:lnTo>
                    <a:pt x="67574" y="8534"/>
                  </a:lnTo>
                  <a:lnTo>
                    <a:pt x="67268" y="7393"/>
                  </a:lnTo>
                  <a:lnTo>
                    <a:pt x="66983" y="6416"/>
                  </a:lnTo>
                  <a:lnTo>
                    <a:pt x="66352" y="4522"/>
                  </a:lnTo>
                  <a:lnTo>
                    <a:pt x="65272" y="1752"/>
                  </a:lnTo>
                  <a:lnTo>
                    <a:pt x="644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6" name="Google Shape;686;p54"/>
            <p:cNvSpPr/>
            <p:nvPr/>
          </p:nvSpPr>
          <p:spPr>
            <a:xfrm>
              <a:off x="6514910" y="1198045"/>
              <a:ext cx="4924673" cy="3402693"/>
            </a:xfrm>
            <a:custGeom>
              <a:avLst/>
              <a:gdLst/>
              <a:ahLst/>
              <a:cxnLst/>
              <a:rect l="l" t="t" r="r" b="b"/>
              <a:pathLst>
                <a:path w="73541" h="50813" extrusionOk="0">
                  <a:moveTo>
                    <a:pt x="71402" y="1"/>
                  </a:moveTo>
                  <a:lnTo>
                    <a:pt x="70140" y="306"/>
                  </a:lnTo>
                  <a:lnTo>
                    <a:pt x="67879" y="1100"/>
                  </a:lnTo>
                  <a:lnTo>
                    <a:pt x="65863" y="1997"/>
                  </a:lnTo>
                  <a:lnTo>
                    <a:pt x="64051" y="3035"/>
                  </a:lnTo>
                  <a:lnTo>
                    <a:pt x="61586" y="4726"/>
                  </a:lnTo>
                  <a:lnTo>
                    <a:pt x="58572" y="7190"/>
                  </a:lnTo>
                  <a:lnTo>
                    <a:pt x="56291" y="9043"/>
                  </a:lnTo>
                  <a:lnTo>
                    <a:pt x="54682" y="10265"/>
                  </a:lnTo>
                  <a:lnTo>
                    <a:pt x="52911" y="11426"/>
                  </a:lnTo>
                  <a:lnTo>
                    <a:pt x="50976" y="12505"/>
                  </a:lnTo>
                  <a:lnTo>
                    <a:pt x="48797" y="13483"/>
                  </a:lnTo>
                  <a:lnTo>
                    <a:pt x="46353" y="14358"/>
                  </a:lnTo>
                  <a:lnTo>
                    <a:pt x="43583" y="15051"/>
                  </a:lnTo>
                  <a:lnTo>
                    <a:pt x="40426" y="15601"/>
                  </a:lnTo>
                  <a:lnTo>
                    <a:pt x="38675" y="15784"/>
                  </a:lnTo>
                  <a:lnTo>
                    <a:pt x="37148" y="15967"/>
                  </a:lnTo>
                  <a:lnTo>
                    <a:pt x="32973" y="16639"/>
                  </a:lnTo>
                  <a:lnTo>
                    <a:pt x="26130" y="17861"/>
                  </a:lnTo>
                  <a:lnTo>
                    <a:pt x="23055" y="18330"/>
                  </a:lnTo>
                  <a:lnTo>
                    <a:pt x="22627" y="18411"/>
                  </a:lnTo>
                  <a:lnTo>
                    <a:pt x="21812" y="18615"/>
                  </a:lnTo>
                  <a:lnTo>
                    <a:pt x="21079" y="18941"/>
                  </a:lnTo>
                  <a:lnTo>
                    <a:pt x="20407" y="19348"/>
                  </a:lnTo>
                  <a:lnTo>
                    <a:pt x="19491" y="20081"/>
                  </a:lnTo>
                  <a:lnTo>
                    <a:pt x="18391" y="21283"/>
                  </a:lnTo>
                  <a:lnTo>
                    <a:pt x="16965" y="23401"/>
                  </a:lnTo>
                  <a:lnTo>
                    <a:pt x="15580" y="25702"/>
                  </a:lnTo>
                  <a:lnTo>
                    <a:pt x="14582" y="27189"/>
                  </a:lnTo>
                  <a:lnTo>
                    <a:pt x="14053" y="27881"/>
                  </a:lnTo>
                  <a:lnTo>
                    <a:pt x="13401" y="28675"/>
                  </a:lnTo>
                  <a:lnTo>
                    <a:pt x="11955" y="30060"/>
                  </a:lnTo>
                  <a:lnTo>
                    <a:pt x="10367" y="31241"/>
                  </a:lnTo>
                  <a:lnTo>
                    <a:pt x="8656" y="32280"/>
                  </a:lnTo>
                  <a:lnTo>
                    <a:pt x="6843" y="33176"/>
                  </a:lnTo>
                  <a:lnTo>
                    <a:pt x="4949" y="33930"/>
                  </a:lnTo>
                  <a:lnTo>
                    <a:pt x="1996" y="34887"/>
                  </a:lnTo>
                  <a:lnTo>
                    <a:pt x="1" y="35416"/>
                  </a:lnTo>
                  <a:lnTo>
                    <a:pt x="143" y="36007"/>
                  </a:lnTo>
                  <a:lnTo>
                    <a:pt x="306" y="36618"/>
                  </a:lnTo>
                  <a:lnTo>
                    <a:pt x="591" y="37616"/>
                  </a:lnTo>
                  <a:lnTo>
                    <a:pt x="1243" y="39551"/>
                  </a:lnTo>
                  <a:lnTo>
                    <a:pt x="1976" y="41445"/>
                  </a:lnTo>
                  <a:lnTo>
                    <a:pt x="2791" y="43277"/>
                  </a:lnTo>
                  <a:lnTo>
                    <a:pt x="3687" y="45049"/>
                  </a:lnTo>
                  <a:lnTo>
                    <a:pt x="4664" y="46780"/>
                  </a:lnTo>
                  <a:lnTo>
                    <a:pt x="6253" y="49245"/>
                  </a:lnTo>
                  <a:lnTo>
                    <a:pt x="7434" y="50813"/>
                  </a:lnTo>
                  <a:lnTo>
                    <a:pt x="8330" y="50405"/>
                  </a:lnTo>
                  <a:lnTo>
                    <a:pt x="10102" y="49489"/>
                  </a:lnTo>
                  <a:lnTo>
                    <a:pt x="12688" y="47921"/>
                  </a:lnTo>
                  <a:lnTo>
                    <a:pt x="17739" y="44255"/>
                  </a:lnTo>
                  <a:lnTo>
                    <a:pt x="22769" y="40487"/>
                  </a:lnTo>
                  <a:lnTo>
                    <a:pt x="25356" y="38756"/>
                  </a:lnTo>
                  <a:lnTo>
                    <a:pt x="27107" y="37718"/>
                  </a:lnTo>
                  <a:lnTo>
                    <a:pt x="28899" y="36761"/>
                  </a:lnTo>
                  <a:lnTo>
                    <a:pt x="30732" y="35966"/>
                  </a:lnTo>
                  <a:lnTo>
                    <a:pt x="32626" y="35315"/>
                  </a:lnTo>
                  <a:lnTo>
                    <a:pt x="34561" y="34867"/>
                  </a:lnTo>
                  <a:lnTo>
                    <a:pt x="35559" y="34704"/>
                  </a:lnTo>
                  <a:lnTo>
                    <a:pt x="37616" y="34520"/>
                  </a:lnTo>
                  <a:lnTo>
                    <a:pt x="40732" y="34418"/>
                  </a:lnTo>
                  <a:lnTo>
                    <a:pt x="42789" y="34215"/>
                  </a:lnTo>
                  <a:lnTo>
                    <a:pt x="43787" y="34011"/>
                  </a:lnTo>
                  <a:lnTo>
                    <a:pt x="44968" y="33767"/>
                  </a:lnTo>
                  <a:lnTo>
                    <a:pt x="48125" y="33095"/>
                  </a:lnTo>
                  <a:lnTo>
                    <a:pt x="50243" y="32423"/>
                  </a:lnTo>
                  <a:lnTo>
                    <a:pt x="50955" y="32036"/>
                  </a:lnTo>
                  <a:lnTo>
                    <a:pt x="51281" y="31771"/>
                  </a:lnTo>
                  <a:lnTo>
                    <a:pt x="51424" y="31486"/>
                  </a:lnTo>
                  <a:lnTo>
                    <a:pt x="51383" y="31160"/>
                  </a:lnTo>
                  <a:lnTo>
                    <a:pt x="51098" y="30834"/>
                  </a:lnTo>
                  <a:lnTo>
                    <a:pt x="50589" y="30488"/>
                  </a:lnTo>
                  <a:lnTo>
                    <a:pt x="50222" y="30305"/>
                  </a:lnTo>
                  <a:lnTo>
                    <a:pt x="49509" y="29999"/>
                  </a:lnTo>
                  <a:lnTo>
                    <a:pt x="48165" y="29531"/>
                  </a:lnTo>
                  <a:lnTo>
                    <a:pt x="46394" y="29022"/>
                  </a:lnTo>
                  <a:lnTo>
                    <a:pt x="44927" y="28533"/>
                  </a:lnTo>
                  <a:lnTo>
                    <a:pt x="44092" y="28085"/>
                  </a:lnTo>
                  <a:lnTo>
                    <a:pt x="43400" y="27453"/>
                  </a:lnTo>
                  <a:lnTo>
                    <a:pt x="42830" y="26557"/>
                  </a:lnTo>
                  <a:lnTo>
                    <a:pt x="42606" y="25967"/>
                  </a:lnTo>
                  <a:lnTo>
                    <a:pt x="42504" y="25661"/>
                  </a:lnTo>
                  <a:lnTo>
                    <a:pt x="42463" y="25132"/>
                  </a:lnTo>
                  <a:lnTo>
                    <a:pt x="42606" y="24663"/>
                  </a:lnTo>
                  <a:lnTo>
                    <a:pt x="42870" y="24276"/>
                  </a:lnTo>
                  <a:lnTo>
                    <a:pt x="43502" y="23788"/>
                  </a:lnTo>
                  <a:lnTo>
                    <a:pt x="44703" y="23319"/>
                  </a:lnTo>
                  <a:lnTo>
                    <a:pt x="46984" y="22871"/>
                  </a:lnTo>
                  <a:lnTo>
                    <a:pt x="50222" y="22464"/>
                  </a:lnTo>
                  <a:lnTo>
                    <a:pt x="51546" y="22179"/>
                  </a:lnTo>
                  <a:lnTo>
                    <a:pt x="52340" y="21955"/>
                  </a:lnTo>
                  <a:lnTo>
                    <a:pt x="53868" y="21303"/>
                  </a:lnTo>
                  <a:lnTo>
                    <a:pt x="55334" y="20448"/>
                  </a:lnTo>
                  <a:lnTo>
                    <a:pt x="56760" y="19409"/>
                  </a:lnTo>
                  <a:lnTo>
                    <a:pt x="58144" y="18248"/>
                  </a:lnTo>
                  <a:lnTo>
                    <a:pt x="59509" y="16945"/>
                  </a:lnTo>
                  <a:lnTo>
                    <a:pt x="61484" y="14847"/>
                  </a:lnTo>
                  <a:lnTo>
                    <a:pt x="65374" y="10326"/>
                  </a:lnTo>
                  <a:lnTo>
                    <a:pt x="68653" y="6782"/>
                  </a:lnTo>
                  <a:lnTo>
                    <a:pt x="70018" y="5499"/>
                  </a:lnTo>
                  <a:lnTo>
                    <a:pt x="71382" y="4318"/>
                  </a:lnTo>
                  <a:lnTo>
                    <a:pt x="72808" y="3320"/>
                  </a:lnTo>
                  <a:lnTo>
                    <a:pt x="73541" y="2872"/>
                  </a:lnTo>
                  <a:lnTo>
                    <a:pt x="72502" y="1406"/>
                  </a:lnTo>
                  <a:lnTo>
                    <a:pt x="71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7" name="Google Shape;687;p54"/>
            <p:cNvSpPr/>
            <p:nvPr/>
          </p:nvSpPr>
          <p:spPr>
            <a:xfrm>
              <a:off x="6434485" y="216137"/>
              <a:ext cx="4570093" cy="3090368"/>
            </a:xfrm>
            <a:custGeom>
              <a:avLst/>
              <a:gdLst/>
              <a:ahLst/>
              <a:cxnLst/>
              <a:rect l="l" t="t" r="r" b="b"/>
              <a:pathLst>
                <a:path w="68246" h="46149" extrusionOk="0">
                  <a:moveTo>
                    <a:pt x="47187" y="1"/>
                  </a:moveTo>
                  <a:lnTo>
                    <a:pt x="46658" y="530"/>
                  </a:lnTo>
                  <a:lnTo>
                    <a:pt x="45456" y="1487"/>
                  </a:lnTo>
                  <a:lnTo>
                    <a:pt x="44112" y="2302"/>
                  </a:lnTo>
                  <a:lnTo>
                    <a:pt x="42666" y="3015"/>
                  </a:lnTo>
                  <a:lnTo>
                    <a:pt x="40365" y="3911"/>
                  </a:lnTo>
                  <a:lnTo>
                    <a:pt x="37208" y="4868"/>
                  </a:lnTo>
                  <a:lnTo>
                    <a:pt x="35660" y="5255"/>
                  </a:lnTo>
                  <a:lnTo>
                    <a:pt x="32463" y="6049"/>
                  </a:lnTo>
                  <a:lnTo>
                    <a:pt x="26150" y="7821"/>
                  </a:lnTo>
                  <a:lnTo>
                    <a:pt x="19877" y="9776"/>
                  </a:lnTo>
                  <a:lnTo>
                    <a:pt x="13665" y="11874"/>
                  </a:lnTo>
                  <a:lnTo>
                    <a:pt x="10570" y="12973"/>
                  </a:lnTo>
                  <a:lnTo>
                    <a:pt x="9592" y="14093"/>
                  </a:lnTo>
                  <a:lnTo>
                    <a:pt x="7780" y="16415"/>
                  </a:lnTo>
                  <a:lnTo>
                    <a:pt x="6945" y="17617"/>
                  </a:lnTo>
                  <a:lnTo>
                    <a:pt x="7576" y="18024"/>
                  </a:lnTo>
                  <a:lnTo>
                    <a:pt x="8981" y="18594"/>
                  </a:lnTo>
                  <a:lnTo>
                    <a:pt x="9674" y="18737"/>
                  </a:lnTo>
                  <a:lnTo>
                    <a:pt x="10224" y="18778"/>
                  </a:lnTo>
                  <a:lnTo>
                    <a:pt x="11751" y="18778"/>
                  </a:lnTo>
                  <a:lnTo>
                    <a:pt x="13523" y="18737"/>
                  </a:lnTo>
                  <a:lnTo>
                    <a:pt x="15254" y="18757"/>
                  </a:lnTo>
                  <a:lnTo>
                    <a:pt x="16272" y="18920"/>
                  </a:lnTo>
                  <a:lnTo>
                    <a:pt x="16761" y="19103"/>
                  </a:lnTo>
                  <a:lnTo>
                    <a:pt x="17066" y="19368"/>
                  </a:lnTo>
                  <a:lnTo>
                    <a:pt x="17107" y="19735"/>
                  </a:lnTo>
                  <a:lnTo>
                    <a:pt x="16883" y="20203"/>
                  </a:lnTo>
                  <a:lnTo>
                    <a:pt x="16333" y="20814"/>
                  </a:lnTo>
                  <a:lnTo>
                    <a:pt x="15417" y="21568"/>
                  </a:lnTo>
                  <a:lnTo>
                    <a:pt x="14093" y="22484"/>
                  </a:lnTo>
                  <a:lnTo>
                    <a:pt x="13258" y="23014"/>
                  </a:lnTo>
                  <a:lnTo>
                    <a:pt x="7434" y="26028"/>
                  </a:lnTo>
                  <a:lnTo>
                    <a:pt x="1609" y="29062"/>
                  </a:lnTo>
                  <a:lnTo>
                    <a:pt x="1324" y="30080"/>
                  </a:lnTo>
                  <a:lnTo>
                    <a:pt x="835" y="32158"/>
                  </a:lnTo>
                  <a:lnTo>
                    <a:pt x="468" y="34255"/>
                  </a:lnTo>
                  <a:lnTo>
                    <a:pt x="204" y="36373"/>
                  </a:lnTo>
                  <a:lnTo>
                    <a:pt x="41" y="38532"/>
                  </a:lnTo>
                  <a:lnTo>
                    <a:pt x="0" y="40691"/>
                  </a:lnTo>
                  <a:lnTo>
                    <a:pt x="82" y="42870"/>
                  </a:lnTo>
                  <a:lnTo>
                    <a:pt x="285" y="45049"/>
                  </a:lnTo>
                  <a:lnTo>
                    <a:pt x="428" y="46149"/>
                  </a:lnTo>
                  <a:lnTo>
                    <a:pt x="1751" y="45579"/>
                  </a:lnTo>
                  <a:lnTo>
                    <a:pt x="4338" y="44296"/>
                  </a:lnTo>
                  <a:lnTo>
                    <a:pt x="6660" y="42870"/>
                  </a:lnTo>
                  <a:lnTo>
                    <a:pt x="8146" y="41689"/>
                  </a:lnTo>
                  <a:lnTo>
                    <a:pt x="8981" y="40854"/>
                  </a:lnTo>
                  <a:lnTo>
                    <a:pt x="9348" y="40406"/>
                  </a:lnTo>
                  <a:lnTo>
                    <a:pt x="10488" y="38899"/>
                  </a:lnTo>
                  <a:lnTo>
                    <a:pt x="12525" y="36129"/>
                  </a:lnTo>
                  <a:lnTo>
                    <a:pt x="14073" y="34235"/>
                  </a:lnTo>
                  <a:lnTo>
                    <a:pt x="15193" y="33033"/>
                  </a:lnTo>
                  <a:lnTo>
                    <a:pt x="16455" y="31913"/>
                  </a:lnTo>
                  <a:lnTo>
                    <a:pt x="17881" y="30834"/>
                  </a:lnTo>
                  <a:lnTo>
                    <a:pt x="18696" y="30304"/>
                  </a:lnTo>
                  <a:lnTo>
                    <a:pt x="19551" y="29795"/>
                  </a:lnTo>
                  <a:lnTo>
                    <a:pt x="21302" y="28920"/>
                  </a:lnTo>
                  <a:lnTo>
                    <a:pt x="23135" y="28207"/>
                  </a:lnTo>
                  <a:lnTo>
                    <a:pt x="25009" y="27616"/>
                  </a:lnTo>
                  <a:lnTo>
                    <a:pt x="27901" y="26944"/>
                  </a:lnTo>
                  <a:lnTo>
                    <a:pt x="31872" y="26292"/>
                  </a:lnTo>
                  <a:lnTo>
                    <a:pt x="35884" y="25804"/>
                  </a:lnTo>
                  <a:lnTo>
                    <a:pt x="39896" y="25254"/>
                  </a:lnTo>
                  <a:lnTo>
                    <a:pt x="42870" y="24704"/>
                  </a:lnTo>
                  <a:lnTo>
                    <a:pt x="44804" y="24256"/>
                  </a:lnTo>
                  <a:lnTo>
                    <a:pt x="46719" y="23665"/>
                  </a:lnTo>
                  <a:lnTo>
                    <a:pt x="48572" y="22973"/>
                  </a:lnTo>
                  <a:lnTo>
                    <a:pt x="49468" y="22545"/>
                  </a:lnTo>
                  <a:lnTo>
                    <a:pt x="50731" y="21914"/>
                  </a:lnTo>
                  <a:lnTo>
                    <a:pt x="53154" y="20427"/>
                  </a:lnTo>
                  <a:lnTo>
                    <a:pt x="56596" y="17881"/>
                  </a:lnTo>
                  <a:lnTo>
                    <a:pt x="59936" y="15214"/>
                  </a:lnTo>
                  <a:lnTo>
                    <a:pt x="62197" y="13483"/>
                  </a:lnTo>
                  <a:lnTo>
                    <a:pt x="64539" y="11935"/>
                  </a:lnTo>
                  <a:lnTo>
                    <a:pt x="66983" y="10591"/>
                  </a:lnTo>
                  <a:lnTo>
                    <a:pt x="68245" y="10061"/>
                  </a:lnTo>
                  <a:lnTo>
                    <a:pt x="67329" y="9247"/>
                  </a:lnTo>
                  <a:lnTo>
                    <a:pt x="65374" y="7699"/>
                  </a:lnTo>
                  <a:lnTo>
                    <a:pt x="64355" y="6966"/>
                  </a:lnTo>
                  <a:lnTo>
                    <a:pt x="63398" y="7332"/>
                  </a:lnTo>
                  <a:lnTo>
                    <a:pt x="61402" y="7984"/>
                  </a:lnTo>
                  <a:lnTo>
                    <a:pt x="59366" y="8473"/>
                  </a:lnTo>
                  <a:lnTo>
                    <a:pt x="57309" y="8839"/>
                  </a:lnTo>
                  <a:lnTo>
                    <a:pt x="56270" y="8941"/>
                  </a:lnTo>
                  <a:lnTo>
                    <a:pt x="54661" y="9084"/>
                  </a:lnTo>
                  <a:lnTo>
                    <a:pt x="51403" y="9165"/>
                  </a:lnTo>
                  <a:lnTo>
                    <a:pt x="48165" y="9287"/>
                  </a:lnTo>
                  <a:lnTo>
                    <a:pt x="45782" y="9572"/>
                  </a:lnTo>
                  <a:lnTo>
                    <a:pt x="44193" y="9898"/>
                  </a:lnTo>
                  <a:lnTo>
                    <a:pt x="43420" y="10122"/>
                  </a:lnTo>
                  <a:lnTo>
                    <a:pt x="42259" y="10509"/>
                  </a:lnTo>
                  <a:lnTo>
                    <a:pt x="40161" y="11466"/>
                  </a:lnTo>
                  <a:lnTo>
                    <a:pt x="37310" y="13177"/>
                  </a:lnTo>
                  <a:lnTo>
                    <a:pt x="34601" y="14969"/>
                  </a:lnTo>
                  <a:lnTo>
                    <a:pt x="32768" y="16049"/>
                  </a:lnTo>
                  <a:lnTo>
                    <a:pt x="30793" y="16985"/>
                  </a:lnTo>
                  <a:lnTo>
                    <a:pt x="29184" y="17515"/>
                  </a:lnTo>
                  <a:lnTo>
                    <a:pt x="28023" y="17780"/>
                  </a:lnTo>
                  <a:lnTo>
                    <a:pt x="27433" y="17861"/>
                  </a:lnTo>
                  <a:lnTo>
                    <a:pt x="26822" y="17617"/>
                  </a:lnTo>
                  <a:lnTo>
                    <a:pt x="25701" y="16945"/>
                  </a:lnTo>
                  <a:lnTo>
                    <a:pt x="25070" y="16313"/>
                  </a:lnTo>
                  <a:lnTo>
                    <a:pt x="24785" y="15865"/>
                  </a:lnTo>
                  <a:lnTo>
                    <a:pt x="24704" y="15377"/>
                  </a:lnTo>
                  <a:lnTo>
                    <a:pt x="24805" y="14867"/>
                  </a:lnTo>
                  <a:lnTo>
                    <a:pt x="24968" y="14623"/>
                  </a:lnTo>
                  <a:lnTo>
                    <a:pt x="25335" y="14114"/>
                  </a:lnTo>
                  <a:lnTo>
                    <a:pt x="26272" y="13320"/>
                  </a:lnTo>
                  <a:lnTo>
                    <a:pt x="27921" y="12403"/>
                  </a:lnTo>
                  <a:lnTo>
                    <a:pt x="29103" y="11955"/>
                  </a:lnTo>
                  <a:lnTo>
                    <a:pt x="40996" y="7312"/>
                  </a:lnTo>
                  <a:lnTo>
                    <a:pt x="52869" y="2689"/>
                  </a:lnTo>
                  <a:lnTo>
                    <a:pt x="53806" y="2322"/>
                  </a:lnTo>
                  <a:lnTo>
                    <a:pt x="54722" y="1956"/>
                  </a:lnTo>
                  <a:lnTo>
                    <a:pt x="52890" y="1324"/>
                  </a:lnTo>
                  <a:lnTo>
                    <a:pt x="49122" y="347"/>
                  </a:lnTo>
                  <a:lnTo>
                    <a:pt x="471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8" name="Google Shape;688;p54"/>
            <p:cNvSpPr/>
            <p:nvPr/>
          </p:nvSpPr>
          <p:spPr>
            <a:xfrm>
              <a:off x="7142238" y="183391"/>
              <a:ext cx="2452191" cy="901550"/>
            </a:xfrm>
            <a:custGeom>
              <a:avLst/>
              <a:gdLst/>
              <a:ahLst/>
              <a:cxnLst/>
              <a:rect l="l" t="t" r="r" b="b"/>
              <a:pathLst>
                <a:path w="36619" h="13463" extrusionOk="0">
                  <a:moveTo>
                    <a:pt x="31079" y="1"/>
                  </a:moveTo>
                  <a:lnTo>
                    <a:pt x="29185" y="21"/>
                  </a:lnTo>
                  <a:lnTo>
                    <a:pt x="27963" y="62"/>
                  </a:lnTo>
                  <a:lnTo>
                    <a:pt x="25519" y="286"/>
                  </a:lnTo>
                  <a:lnTo>
                    <a:pt x="23055" y="652"/>
                  </a:lnTo>
                  <a:lnTo>
                    <a:pt x="20611" y="1182"/>
                  </a:lnTo>
                  <a:lnTo>
                    <a:pt x="19369" y="1508"/>
                  </a:lnTo>
                  <a:lnTo>
                    <a:pt x="18167" y="1854"/>
                  </a:lnTo>
                  <a:lnTo>
                    <a:pt x="15805" y="2669"/>
                  </a:lnTo>
                  <a:lnTo>
                    <a:pt x="13524" y="3605"/>
                  </a:lnTo>
                  <a:lnTo>
                    <a:pt x="11324" y="4664"/>
                  </a:lnTo>
                  <a:lnTo>
                    <a:pt x="9206" y="5866"/>
                  </a:lnTo>
                  <a:lnTo>
                    <a:pt x="7190" y="7149"/>
                  </a:lnTo>
                  <a:lnTo>
                    <a:pt x="5255" y="8554"/>
                  </a:lnTo>
                  <a:lnTo>
                    <a:pt x="3422" y="10082"/>
                  </a:lnTo>
                  <a:lnTo>
                    <a:pt x="2547" y="10876"/>
                  </a:lnTo>
                  <a:lnTo>
                    <a:pt x="1243" y="12139"/>
                  </a:lnTo>
                  <a:lnTo>
                    <a:pt x="1" y="13462"/>
                  </a:lnTo>
                  <a:lnTo>
                    <a:pt x="3096" y="12363"/>
                  </a:lnTo>
                  <a:lnTo>
                    <a:pt x="9308" y="10265"/>
                  </a:lnTo>
                  <a:lnTo>
                    <a:pt x="15581" y="8310"/>
                  </a:lnTo>
                  <a:lnTo>
                    <a:pt x="21894" y="6538"/>
                  </a:lnTo>
                  <a:lnTo>
                    <a:pt x="25091" y="5744"/>
                  </a:lnTo>
                  <a:lnTo>
                    <a:pt x="26639" y="5357"/>
                  </a:lnTo>
                  <a:lnTo>
                    <a:pt x="29796" y="4400"/>
                  </a:lnTo>
                  <a:lnTo>
                    <a:pt x="32097" y="3504"/>
                  </a:lnTo>
                  <a:lnTo>
                    <a:pt x="33543" y="2791"/>
                  </a:lnTo>
                  <a:lnTo>
                    <a:pt x="34887" y="1976"/>
                  </a:lnTo>
                  <a:lnTo>
                    <a:pt x="36089" y="1019"/>
                  </a:lnTo>
                  <a:lnTo>
                    <a:pt x="36618" y="490"/>
                  </a:lnTo>
                  <a:lnTo>
                    <a:pt x="34785" y="245"/>
                  </a:lnTo>
                  <a:lnTo>
                    <a:pt x="310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89" name="Google Shape;689;p54"/>
            <p:cNvSpPr/>
            <p:nvPr/>
          </p:nvSpPr>
          <p:spPr>
            <a:xfrm>
              <a:off x="8047806" y="4750672"/>
              <a:ext cx="3027689" cy="904295"/>
            </a:xfrm>
            <a:custGeom>
              <a:avLst/>
              <a:gdLst/>
              <a:ahLst/>
              <a:cxnLst/>
              <a:rect l="l" t="t" r="r" b="b"/>
              <a:pathLst>
                <a:path w="45213" h="13504" extrusionOk="0">
                  <a:moveTo>
                    <a:pt x="33217" y="1"/>
                  </a:moveTo>
                  <a:lnTo>
                    <a:pt x="32423" y="62"/>
                  </a:lnTo>
                  <a:lnTo>
                    <a:pt x="31975" y="103"/>
                  </a:lnTo>
                  <a:lnTo>
                    <a:pt x="31079" y="306"/>
                  </a:lnTo>
                  <a:lnTo>
                    <a:pt x="29734" y="775"/>
                  </a:lnTo>
                  <a:lnTo>
                    <a:pt x="27942" y="1691"/>
                  </a:lnTo>
                  <a:lnTo>
                    <a:pt x="26170" y="2811"/>
                  </a:lnTo>
                  <a:lnTo>
                    <a:pt x="23503" y="4726"/>
                  </a:lnTo>
                  <a:lnTo>
                    <a:pt x="20916" y="6538"/>
                  </a:lnTo>
                  <a:lnTo>
                    <a:pt x="19226" y="7557"/>
                  </a:lnTo>
                  <a:lnTo>
                    <a:pt x="18411" y="7943"/>
                  </a:lnTo>
                  <a:lnTo>
                    <a:pt x="17495" y="8330"/>
                  </a:lnTo>
                  <a:lnTo>
                    <a:pt x="15702" y="8901"/>
                  </a:lnTo>
                  <a:lnTo>
                    <a:pt x="13931" y="9308"/>
                  </a:lnTo>
                  <a:lnTo>
                    <a:pt x="12159" y="9552"/>
                  </a:lnTo>
                  <a:lnTo>
                    <a:pt x="9471" y="9715"/>
                  </a:lnTo>
                  <a:lnTo>
                    <a:pt x="5764" y="9634"/>
                  </a:lnTo>
                  <a:lnTo>
                    <a:pt x="3809" y="9573"/>
                  </a:lnTo>
                  <a:lnTo>
                    <a:pt x="2852" y="9532"/>
                  </a:lnTo>
                  <a:lnTo>
                    <a:pt x="1385" y="9573"/>
                  </a:lnTo>
                  <a:lnTo>
                    <a:pt x="449" y="9736"/>
                  </a:lnTo>
                  <a:lnTo>
                    <a:pt x="1" y="9899"/>
                  </a:lnTo>
                  <a:lnTo>
                    <a:pt x="1650" y="10611"/>
                  </a:lnTo>
                  <a:lnTo>
                    <a:pt x="5051" y="11793"/>
                  </a:lnTo>
                  <a:lnTo>
                    <a:pt x="8554" y="12689"/>
                  </a:lnTo>
                  <a:lnTo>
                    <a:pt x="12159" y="13259"/>
                  </a:lnTo>
                  <a:lnTo>
                    <a:pt x="13971" y="13401"/>
                  </a:lnTo>
                  <a:lnTo>
                    <a:pt x="15662" y="13503"/>
                  </a:lnTo>
                  <a:lnTo>
                    <a:pt x="19083" y="13442"/>
                  </a:lnTo>
                  <a:lnTo>
                    <a:pt x="22525" y="13116"/>
                  </a:lnTo>
                  <a:lnTo>
                    <a:pt x="25967" y="12465"/>
                  </a:lnTo>
                  <a:lnTo>
                    <a:pt x="27698" y="12017"/>
                  </a:lnTo>
                  <a:lnTo>
                    <a:pt x="29246" y="11548"/>
                  </a:lnTo>
                  <a:lnTo>
                    <a:pt x="30753" y="11039"/>
                  </a:lnTo>
                  <a:lnTo>
                    <a:pt x="31791" y="10652"/>
                  </a:lnTo>
                  <a:lnTo>
                    <a:pt x="33808" y="9776"/>
                  </a:lnTo>
                  <a:lnTo>
                    <a:pt x="35763" y="8819"/>
                  </a:lnTo>
                  <a:lnTo>
                    <a:pt x="37657" y="7781"/>
                  </a:lnTo>
                  <a:lnTo>
                    <a:pt x="39469" y="6640"/>
                  </a:lnTo>
                  <a:lnTo>
                    <a:pt x="41200" y="5398"/>
                  </a:lnTo>
                  <a:lnTo>
                    <a:pt x="42870" y="4094"/>
                  </a:lnTo>
                  <a:lnTo>
                    <a:pt x="44459" y="2689"/>
                  </a:lnTo>
                  <a:lnTo>
                    <a:pt x="45212" y="1976"/>
                  </a:lnTo>
                  <a:lnTo>
                    <a:pt x="44438" y="1956"/>
                  </a:lnTo>
                  <a:lnTo>
                    <a:pt x="42870" y="1773"/>
                  </a:lnTo>
                  <a:lnTo>
                    <a:pt x="40467" y="1284"/>
                  </a:lnTo>
                  <a:lnTo>
                    <a:pt x="37229" y="490"/>
                  </a:lnTo>
                  <a:lnTo>
                    <a:pt x="34826" y="82"/>
                  </a:lnTo>
                  <a:lnTo>
                    <a:pt x="332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690" name="Google Shape;690;p54"/>
            <p:cNvSpPr/>
            <p:nvPr/>
          </p:nvSpPr>
          <p:spPr>
            <a:xfrm>
              <a:off x="11071343" y="4818909"/>
              <a:ext cx="66898" cy="8237"/>
            </a:xfrm>
            <a:custGeom>
              <a:avLst/>
              <a:gdLst/>
              <a:ahLst/>
              <a:cxnLst/>
              <a:rect l="l" t="t" r="r" b="b"/>
              <a:pathLst>
                <a:path w="999" h="123" extrusionOk="0">
                  <a:moveTo>
                    <a:pt x="0" y="0"/>
                  </a:moveTo>
                  <a:lnTo>
                    <a:pt x="896" y="122"/>
                  </a:lnTo>
                  <a:lnTo>
                    <a:pt x="957" y="61"/>
                  </a:lnTo>
                  <a:lnTo>
                    <a:pt x="998" y="21"/>
                  </a:lnTo>
                  <a:lnTo>
                    <a:pt x="509" y="0"/>
                  </a:lnTo>
                  <a:close/>
                </a:path>
              </a:pathLst>
            </a:custGeom>
            <a:solidFill>
              <a:srgbClr val="F06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35" name="34 - TextBox"/>
          <p:cNvSpPr txBox="1"/>
          <p:nvPr/>
        </p:nvSpPr>
        <p:spPr>
          <a:xfrm>
            <a:off x="115410" y="1162975"/>
            <a:ext cx="6480699" cy="3416320"/>
          </a:xfrm>
          <a:prstGeom prst="rect">
            <a:avLst/>
          </a:prstGeom>
          <a:noFill/>
        </p:spPr>
        <p:txBody>
          <a:bodyPr wrap="square" rtlCol="0">
            <a:spAutoFit/>
          </a:bodyPr>
          <a:lstStyle/>
          <a:p>
            <a:r>
              <a:rPr lang="el-GR" sz="1800" dirty="0">
                <a:solidFill>
                  <a:schemeClr val="accent2">
                    <a:lumMod val="40000"/>
                    <a:lumOff val="60000"/>
                  </a:schemeClr>
                </a:solidFill>
              </a:rPr>
              <a:t>Τα ζώδια είναι οι αστερισμοί μέσα από τους οποίους περνάει η εκλειπτική ( η τροχιά του Ήλιου γύρω από τη γη). Όταν ο Ήλιος φαίνεται να περνάει μέσα από έναν ζωδιακό αστερισμό, οι άνθρωποι λένε πως είναι o μήνας του συγκεκριμένου ζωδίου – αν και ο αστερισμός αυτός είναι ο μόνος που δεν φαίνεται από κανένα σημείο της Γης αφού ανατέλλει και δύει μαζί με τον Ήλιο.</a:t>
            </a:r>
            <a:br>
              <a:rPr lang="el-GR" sz="1800" dirty="0">
                <a:solidFill>
                  <a:schemeClr val="accent2">
                    <a:lumMod val="40000"/>
                    <a:lumOff val="60000"/>
                  </a:schemeClr>
                </a:solidFill>
              </a:rPr>
            </a:br>
            <a:br>
              <a:rPr lang="el-GR" sz="1800" dirty="0">
                <a:solidFill>
                  <a:schemeClr val="accent2">
                    <a:lumMod val="40000"/>
                    <a:lumOff val="60000"/>
                  </a:schemeClr>
                </a:solidFill>
              </a:rPr>
            </a:br>
            <a:r>
              <a:rPr lang="el-GR" sz="1800" dirty="0">
                <a:solidFill>
                  <a:schemeClr val="accent2">
                    <a:lumMod val="40000"/>
                    <a:lumOff val="60000"/>
                  </a:schemeClr>
                </a:solidFill>
              </a:rPr>
              <a:t>Η έκταση του κάθε ζωδιακού αστερισμού όμως είναι διαφορετική, γι’ αυτό και το χρονικό διάστημα που ο Ήλιος μένει σε ένα ζώδιο είναι διαφορετικό για το καθένα και σίγουρα δεν είναι για όλα ίσο με ένα μήνα!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58"/>
          <p:cNvSpPr txBox="1">
            <a:spLocks noGrp="1"/>
          </p:cNvSpPr>
          <p:nvPr>
            <p:ph type="title"/>
          </p:nvPr>
        </p:nvSpPr>
        <p:spPr>
          <a:xfrm>
            <a:off x="3704513" y="963535"/>
            <a:ext cx="6176334" cy="105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2400" dirty="0">
                <a:latin typeface="Bahnschrift SemiLight SemiConde" pitchFamily="34" charset="0"/>
              </a:rPr>
              <a:t>ΤΑ ΖΩΔΙΑ ΚΑΤΑΤΑΣΟΝΤΑΙ ΣΕ 4 ΚΑΤΗΓΟΡΙΕΣ:</a:t>
            </a:r>
            <a:endParaRPr sz="2400" dirty="0">
              <a:latin typeface="Bahnschrift SemiLight SemiConde" pitchFamily="34" charset="0"/>
            </a:endParaRPr>
          </a:p>
        </p:txBody>
      </p:sp>
      <p:sp>
        <p:nvSpPr>
          <p:cNvPr id="733" name="Google Shape;733;p58"/>
          <p:cNvSpPr txBox="1">
            <a:spLocks noGrp="1"/>
          </p:cNvSpPr>
          <p:nvPr>
            <p:ph type="subTitle" idx="1"/>
          </p:nvPr>
        </p:nvSpPr>
        <p:spPr>
          <a:xfrm>
            <a:off x="3970843" y="2163378"/>
            <a:ext cx="5173157" cy="1227893"/>
          </a:xfrm>
          <a:prstGeom prst="rect">
            <a:avLst/>
          </a:prstGeom>
        </p:spPr>
        <p:txBody>
          <a:bodyPr spcFirstLastPara="1" wrap="square" lIns="91425" tIns="91425" rIns="91425" bIns="91425" anchor="t" anchorCtr="0">
            <a:noAutofit/>
          </a:bodyPr>
          <a:lstStyle/>
          <a:p>
            <a:r>
              <a:rPr lang="el-GR" sz="2000" dirty="0">
                <a:solidFill>
                  <a:schemeClr val="accent6">
                    <a:lumMod val="75000"/>
                  </a:schemeClr>
                </a:solidFill>
              </a:rPr>
              <a:t>Κριός, Λέων, Τοξότης: </a:t>
            </a:r>
            <a:r>
              <a:rPr lang="el-GR" sz="2000" b="1" i="1" u="sng" dirty="0">
                <a:solidFill>
                  <a:schemeClr val="accent4">
                    <a:lumMod val="25000"/>
                    <a:lumOff val="75000"/>
                  </a:schemeClr>
                </a:solidFill>
              </a:rPr>
              <a:t>Φωτιά,</a:t>
            </a:r>
          </a:p>
          <a:p>
            <a:r>
              <a:rPr lang="el-GR" sz="2000" dirty="0">
                <a:solidFill>
                  <a:schemeClr val="accent6">
                    <a:lumMod val="75000"/>
                  </a:schemeClr>
                </a:solidFill>
              </a:rPr>
              <a:t> Ταύρος, Παρθένος, Αιγόκερως: </a:t>
            </a:r>
            <a:r>
              <a:rPr lang="el-GR" sz="2000" b="1" i="1" u="sng" dirty="0">
                <a:solidFill>
                  <a:schemeClr val="accent4">
                    <a:lumMod val="25000"/>
                    <a:lumOff val="75000"/>
                  </a:schemeClr>
                </a:solidFill>
              </a:rPr>
              <a:t>Γη</a:t>
            </a:r>
            <a:r>
              <a:rPr lang="el-GR" sz="2000" dirty="0">
                <a:solidFill>
                  <a:schemeClr val="accent6">
                    <a:lumMod val="75000"/>
                  </a:schemeClr>
                </a:solidFill>
              </a:rPr>
              <a:t> </a:t>
            </a:r>
          </a:p>
          <a:p>
            <a:r>
              <a:rPr lang="el-GR" sz="2000" dirty="0">
                <a:solidFill>
                  <a:schemeClr val="accent6">
                    <a:lumMod val="75000"/>
                  </a:schemeClr>
                </a:solidFill>
              </a:rPr>
              <a:t>Δίδυμοι, Ζυγός, Υδροχόος: </a:t>
            </a:r>
            <a:r>
              <a:rPr lang="el-GR" sz="2000" b="1" i="1" u="sng" dirty="0">
                <a:solidFill>
                  <a:schemeClr val="accent4">
                    <a:lumMod val="25000"/>
                    <a:lumOff val="75000"/>
                  </a:schemeClr>
                </a:solidFill>
              </a:rPr>
              <a:t>Αέρας</a:t>
            </a:r>
          </a:p>
          <a:p>
            <a:r>
              <a:rPr lang="el-GR" sz="2000" dirty="0">
                <a:solidFill>
                  <a:schemeClr val="accent6">
                    <a:lumMod val="75000"/>
                  </a:schemeClr>
                </a:solidFill>
              </a:rPr>
              <a:t>Καρκίνος, Σκορπιός, Ιχθείς: </a:t>
            </a:r>
            <a:r>
              <a:rPr lang="el-GR" sz="2000" b="1" i="1" u="sng" dirty="0">
                <a:solidFill>
                  <a:schemeClr val="accent4">
                    <a:lumMod val="25000"/>
                    <a:lumOff val="75000"/>
                  </a:schemeClr>
                </a:solidFill>
              </a:rPr>
              <a:t>Νερό</a:t>
            </a:r>
          </a:p>
          <a:p>
            <a:pPr>
              <a:buNone/>
            </a:pPr>
            <a:endParaRPr lang="el-GR" sz="2000" dirty="0"/>
          </a:p>
          <a:p>
            <a:pPr marL="0" lvl="0" indent="0" algn="l" rtl="0">
              <a:spcBef>
                <a:spcPts val="0"/>
              </a:spcBef>
              <a:spcAft>
                <a:spcPts val="0"/>
              </a:spcAft>
              <a:buNone/>
            </a:pPr>
            <a:endParaRPr sz="2000" dirty="0"/>
          </a:p>
        </p:txBody>
      </p:sp>
      <p:grpSp>
        <p:nvGrpSpPr>
          <p:cNvPr id="734" name="Google Shape;734;p58"/>
          <p:cNvGrpSpPr/>
          <p:nvPr/>
        </p:nvGrpSpPr>
        <p:grpSpPr>
          <a:xfrm>
            <a:off x="720000" y="1372400"/>
            <a:ext cx="3077123" cy="3077241"/>
            <a:chOff x="720000" y="1372400"/>
            <a:chExt cx="3077123" cy="3077241"/>
          </a:xfrm>
        </p:grpSpPr>
        <p:sp>
          <p:nvSpPr>
            <p:cNvPr id="735" name="Google Shape;735;p58"/>
            <p:cNvSpPr/>
            <p:nvPr/>
          </p:nvSpPr>
          <p:spPr>
            <a:xfrm>
              <a:off x="720000" y="1372400"/>
              <a:ext cx="3077123" cy="3077241"/>
            </a:xfrm>
            <a:custGeom>
              <a:avLst/>
              <a:gdLst/>
              <a:ahLst/>
              <a:cxnLst/>
              <a:rect l="l" t="t" r="r" b="b"/>
              <a:pathLst>
                <a:path w="26257" h="26258" extrusionOk="0">
                  <a:moveTo>
                    <a:pt x="13128" y="1"/>
                  </a:moveTo>
                  <a:lnTo>
                    <a:pt x="12449" y="26"/>
                  </a:lnTo>
                  <a:lnTo>
                    <a:pt x="11142" y="152"/>
                  </a:lnTo>
                  <a:lnTo>
                    <a:pt x="9859" y="428"/>
                  </a:lnTo>
                  <a:lnTo>
                    <a:pt x="8601" y="806"/>
                  </a:lnTo>
                  <a:lnTo>
                    <a:pt x="7444" y="1309"/>
                  </a:lnTo>
                  <a:lnTo>
                    <a:pt x="6313" y="1912"/>
                  </a:lnTo>
                  <a:lnTo>
                    <a:pt x="5282" y="2616"/>
                  </a:lnTo>
                  <a:lnTo>
                    <a:pt x="4301" y="3421"/>
                  </a:lnTo>
                  <a:lnTo>
                    <a:pt x="3420" y="4301"/>
                  </a:lnTo>
                  <a:lnTo>
                    <a:pt x="2616" y="5282"/>
                  </a:lnTo>
                  <a:lnTo>
                    <a:pt x="1886" y="6339"/>
                  </a:lnTo>
                  <a:lnTo>
                    <a:pt x="1283" y="7445"/>
                  </a:lnTo>
                  <a:lnTo>
                    <a:pt x="805" y="8627"/>
                  </a:lnTo>
                  <a:lnTo>
                    <a:pt x="402" y="9860"/>
                  </a:lnTo>
                  <a:lnTo>
                    <a:pt x="151" y="11142"/>
                  </a:lnTo>
                  <a:lnTo>
                    <a:pt x="0" y="12475"/>
                  </a:lnTo>
                  <a:lnTo>
                    <a:pt x="0" y="13129"/>
                  </a:lnTo>
                  <a:lnTo>
                    <a:pt x="0" y="13808"/>
                  </a:lnTo>
                  <a:lnTo>
                    <a:pt x="151" y="15141"/>
                  </a:lnTo>
                  <a:lnTo>
                    <a:pt x="402" y="16424"/>
                  </a:lnTo>
                  <a:lnTo>
                    <a:pt x="805" y="17656"/>
                  </a:lnTo>
                  <a:lnTo>
                    <a:pt x="1283" y="18838"/>
                  </a:lnTo>
                  <a:lnTo>
                    <a:pt x="1886" y="19945"/>
                  </a:lnTo>
                  <a:lnTo>
                    <a:pt x="2616" y="21001"/>
                  </a:lnTo>
                  <a:lnTo>
                    <a:pt x="3420" y="21982"/>
                  </a:lnTo>
                  <a:lnTo>
                    <a:pt x="4301" y="22862"/>
                  </a:lnTo>
                  <a:lnTo>
                    <a:pt x="5282" y="23667"/>
                  </a:lnTo>
                  <a:lnTo>
                    <a:pt x="6313" y="24371"/>
                  </a:lnTo>
                  <a:lnTo>
                    <a:pt x="7444" y="24975"/>
                  </a:lnTo>
                  <a:lnTo>
                    <a:pt x="8601" y="25478"/>
                  </a:lnTo>
                  <a:lnTo>
                    <a:pt x="9859" y="25855"/>
                  </a:lnTo>
                  <a:lnTo>
                    <a:pt x="11142" y="26132"/>
                  </a:lnTo>
                  <a:lnTo>
                    <a:pt x="12449" y="26257"/>
                  </a:lnTo>
                  <a:lnTo>
                    <a:pt x="13807" y="26257"/>
                  </a:lnTo>
                  <a:lnTo>
                    <a:pt x="15140" y="26132"/>
                  </a:lnTo>
                  <a:lnTo>
                    <a:pt x="16423" y="25855"/>
                  </a:lnTo>
                  <a:lnTo>
                    <a:pt x="17655" y="25478"/>
                  </a:lnTo>
                  <a:lnTo>
                    <a:pt x="18812" y="24975"/>
                  </a:lnTo>
                  <a:lnTo>
                    <a:pt x="19944" y="24371"/>
                  </a:lnTo>
                  <a:lnTo>
                    <a:pt x="21000" y="23667"/>
                  </a:lnTo>
                  <a:lnTo>
                    <a:pt x="21956" y="22862"/>
                  </a:lnTo>
                  <a:lnTo>
                    <a:pt x="22861" y="21982"/>
                  </a:lnTo>
                  <a:lnTo>
                    <a:pt x="23666" y="21001"/>
                  </a:lnTo>
                  <a:lnTo>
                    <a:pt x="24370" y="19945"/>
                  </a:lnTo>
                  <a:lnTo>
                    <a:pt x="24974" y="18838"/>
                  </a:lnTo>
                  <a:lnTo>
                    <a:pt x="25477" y="17656"/>
                  </a:lnTo>
                  <a:lnTo>
                    <a:pt x="25854" y="16424"/>
                  </a:lnTo>
                  <a:lnTo>
                    <a:pt x="26106" y="15141"/>
                  </a:lnTo>
                  <a:lnTo>
                    <a:pt x="26257" y="13808"/>
                  </a:lnTo>
                  <a:lnTo>
                    <a:pt x="26257" y="13129"/>
                  </a:lnTo>
                  <a:lnTo>
                    <a:pt x="26257" y="12475"/>
                  </a:lnTo>
                  <a:lnTo>
                    <a:pt x="26106" y="11142"/>
                  </a:lnTo>
                  <a:lnTo>
                    <a:pt x="25854" y="9860"/>
                  </a:lnTo>
                  <a:lnTo>
                    <a:pt x="25477" y="8627"/>
                  </a:lnTo>
                  <a:lnTo>
                    <a:pt x="24974" y="7445"/>
                  </a:lnTo>
                  <a:lnTo>
                    <a:pt x="24370" y="6339"/>
                  </a:lnTo>
                  <a:lnTo>
                    <a:pt x="23666" y="5282"/>
                  </a:lnTo>
                  <a:lnTo>
                    <a:pt x="22861" y="4301"/>
                  </a:lnTo>
                  <a:lnTo>
                    <a:pt x="21956" y="3421"/>
                  </a:lnTo>
                  <a:lnTo>
                    <a:pt x="21000" y="2616"/>
                  </a:lnTo>
                  <a:lnTo>
                    <a:pt x="19944" y="1912"/>
                  </a:lnTo>
                  <a:lnTo>
                    <a:pt x="18812" y="1309"/>
                  </a:lnTo>
                  <a:lnTo>
                    <a:pt x="17655" y="806"/>
                  </a:lnTo>
                  <a:lnTo>
                    <a:pt x="16423" y="428"/>
                  </a:lnTo>
                  <a:lnTo>
                    <a:pt x="15140" y="152"/>
                  </a:lnTo>
                  <a:lnTo>
                    <a:pt x="13807" y="26"/>
                  </a:lnTo>
                  <a:lnTo>
                    <a:pt x="131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58"/>
            <p:cNvSpPr/>
            <p:nvPr/>
          </p:nvSpPr>
          <p:spPr>
            <a:xfrm>
              <a:off x="1450921" y="1708385"/>
              <a:ext cx="333178" cy="350874"/>
            </a:xfrm>
            <a:custGeom>
              <a:avLst/>
              <a:gdLst/>
              <a:ahLst/>
              <a:cxnLst/>
              <a:rect l="l" t="t" r="r" b="b"/>
              <a:pathLst>
                <a:path w="2843" h="2994" extrusionOk="0">
                  <a:moveTo>
                    <a:pt x="1459" y="1"/>
                  </a:moveTo>
                  <a:lnTo>
                    <a:pt x="1157" y="51"/>
                  </a:lnTo>
                  <a:lnTo>
                    <a:pt x="855" y="127"/>
                  </a:lnTo>
                  <a:lnTo>
                    <a:pt x="403" y="504"/>
                  </a:lnTo>
                  <a:lnTo>
                    <a:pt x="101" y="1007"/>
                  </a:lnTo>
                  <a:lnTo>
                    <a:pt x="0" y="1610"/>
                  </a:lnTo>
                  <a:lnTo>
                    <a:pt x="51" y="1912"/>
                  </a:lnTo>
                  <a:lnTo>
                    <a:pt x="151" y="2189"/>
                  </a:lnTo>
                  <a:lnTo>
                    <a:pt x="478" y="2642"/>
                  </a:lnTo>
                  <a:lnTo>
                    <a:pt x="956" y="2918"/>
                  </a:lnTo>
                  <a:lnTo>
                    <a:pt x="1534" y="2994"/>
                  </a:lnTo>
                  <a:lnTo>
                    <a:pt x="1811" y="2943"/>
                  </a:lnTo>
                  <a:lnTo>
                    <a:pt x="2113" y="2868"/>
                  </a:lnTo>
                  <a:lnTo>
                    <a:pt x="2540" y="2541"/>
                  </a:lnTo>
                  <a:lnTo>
                    <a:pt x="2792" y="2113"/>
                  </a:lnTo>
                  <a:lnTo>
                    <a:pt x="2842" y="1560"/>
                  </a:lnTo>
                  <a:lnTo>
                    <a:pt x="2792" y="1284"/>
                  </a:lnTo>
                  <a:lnTo>
                    <a:pt x="2716" y="982"/>
                  </a:lnTo>
                  <a:lnTo>
                    <a:pt x="2415" y="479"/>
                  </a:lnTo>
                  <a:lnTo>
                    <a:pt x="1987" y="127"/>
                  </a:lnTo>
                  <a:lnTo>
                    <a:pt x="14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58"/>
            <p:cNvSpPr/>
            <p:nvPr/>
          </p:nvSpPr>
          <p:spPr>
            <a:xfrm>
              <a:off x="1819369" y="2135779"/>
              <a:ext cx="498185" cy="492326"/>
            </a:xfrm>
            <a:custGeom>
              <a:avLst/>
              <a:gdLst/>
              <a:ahLst/>
              <a:cxnLst/>
              <a:rect l="l" t="t" r="r" b="b"/>
              <a:pathLst>
                <a:path w="4251" h="4201" extrusionOk="0">
                  <a:moveTo>
                    <a:pt x="2037" y="1"/>
                  </a:moveTo>
                  <a:lnTo>
                    <a:pt x="1610" y="76"/>
                  </a:lnTo>
                  <a:lnTo>
                    <a:pt x="1182" y="202"/>
                  </a:lnTo>
                  <a:lnTo>
                    <a:pt x="528" y="655"/>
                  </a:lnTo>
                  <a:lnTo>
                    <a:pt x="126" y="1308"/>
                  </a:lnTo>
                  <a:lnTo>
                    <a:pt x="0" y="2113"/>
                  </a:lnTo>
                  <a:lnTo>
                    <a:pt x="50" y="2541"/>
                  </a:lnTo>
                  <a:lnTo>
                    <a:pt x="176" y="2968"/>
                  </a:lnTo>
                  <a:lnTo>
                    <a:pt x="654" y="3622"/>
                  </a:lnTo>
                  <a:lnTo>
                    <a:pt x="1308" y="4050"/>
                  </a:lnTo>
                  <a:lnTo>
                    <a:pt x="2087" y="4201"/>
                  </a:lnTo>
                  <a:lnTo>
                    <a:pt x="2540" y="4125"/>
                  </a:lnTo>
                  <a:lnTo>
                    <a:pt x="2943" y="3999"/>
                  </a:lnTo>
                  <a:lnTo>
                    <a:pt x="3647" y="3522"/>
                  </a:lnTo>
                  <a:lnTo>
                    <a:pt x="4099" y="2843"/>
                  </a:lnTo>
                  <a:lnTo>
                    <a:pt x="4250" y="2013"/>
                  </a:lnTo>
                  <a:lnTo>
                    <a:pt x="4175" y="1585"/>
                  </a:lnTo>
                  <a:lnTo>
                    <a:pt x="4049" y="1183"/>
                  </a:lnTo>
                  <a:lnTo>
                    <a:pt x="3571" y="529"/>
                  </a:lnTo>
                  <a:lnTo>
                    <a:pt x="2867" y="126"/>
                  </a:lnTo>
                  <a:lnTo>
                    <a:pt x="20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58"/>
            <p:cNvSpPr/>
            <p:nvPr/>
          </p:nvSpPr>
          <p:spPr>
            <a:xfrm>
              <a:off x="1035361" y="2303830"/>
              <a:ext cx="613151" cy="621941"/>
            </a:xfrm>
            <a:custGeom>
              <a:avLst/>
              <a:gdLst/>
              <a:ahLst/>
              <a:cxnLst/>
              <a:rect l="l" t="t" r="r" b="b"/>
              <a:pathLst>
                <a:path w="5232" h="5307" extrusionOk="0">
                  <a:moveTo>
                    <a:pt x="2264" y="0"/>
                  </a:moveTo>
                  <a:lnTo>
                    <a:pt x="1987" y="50"/>
                  </a:lnTo>
                  <a:lnTo>
                    <a:pt x="1484" y="201"/>
                  </a:lnTo>
                  <a:lnTo>
                    <a:pt x="679" y="830"/>
                  </a:lnTo>
                  <a:lnTo>
                    <a:pt x="377" y="1258"/>
                  </a:lnTo>
                  <a:lnTo>
                    <a:pt x="126" y="1710"/>
                  </a:lnTo>
                  <a:lnTo>
                    <a:pt x="0" y="2691"/>
                  </a:lnTo>
                  <a:lnTo>
                    <a:pt x="101" y="3219"/>
                  </a:lnTo>
                  <a:lnTo>
                    <a:pt x="226" y="3773"/>
                  </a:lnTo>
                  <a:lnTo>
                    <a:pt x="553" y="4527"/>
                  </a:lnTo>
                  <a:lnTo>
                    <a:pt x="855" y="4930"/>
                  </a:lnTo>
                  <a:lnTo>
                    <a:pt x="1056" y="5080"/>
                  </a:lnTo>
                  <a:lnTo>
                    <a:pt x="1283" y="5206"/>
                  </a:lnTo>
                  <a:lnTo>
                    <a:pt x="1786" y="5307"/>
                  </a:lnTo>
                  <a:lnTo>
                    <a:pt x="2616" y="5231"/>
                  </a:lnTo>
                  <a:lnTo>
                    <a:pt x="3169" y="5106"/>
                  </a:lnTo>
                  <a:lnTo>
                    <a:pt x="3697" y="4980"/>
                  </a:lnTo>
                  <a:lnTo>
                    <a:pt x="4401" y="4653"/>
                  </a:lnTo>
                  <a:lnTo>
                    <a:pt x="4779" y="4326"/>
                  </a:lnTo>
                  <a:lnTo>
                    <a:pt x="4930" y="4125"/>
                  </a:lnTo>
                  <a:lnTo>
                    <a:pt x="5055" y="3898"/>
                  </a:lnTo>
                  <a:lnTo>
                    <a:pt x="5206" y="3395"/>
                  </a:lnTo>
                  <a:lnTo>
                    <a:pt x="5231" y="2616"/>
                  </a:lnTo>
                  <a:lnTo>
                    <a:pt x="5131" y="2062"/>
                  </a:lnTo>
                  <a:lnTo>
                    <a:pt x="4980" y="1534"/>
                  </a:lnTo>
                  <a:lnTo>
                    <a:pt x="4401" y="755"/>
                  </a:lnTo>
                  <a:lnTo>
                    <a:pt x="3974" y="453"/>
                  </a:lnTo>
                  <a:lnTo>
                    <a:pt x="3521" y="201"/>
                  </a:lnTo>
                  <a:lnTo>
                    <a:pt x="27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58"/>
            <p:cNvSpPr/>
            <p:nvPr/>
          </p:nvSpPr>
          <p:spPr>
            <a:xfrm>
              <a:off x="2591541" y="3465071"/>
              <a:ext cx="203446" cy="212353"/>
            </a:xfrm>
            <a:custGeom>
              <a:avLst/>
              <a:gdLst/>
              <a:ahLst/>
              <a:cxnLst/>
              <a:rect l="l" t="t" r="r" b="b"/>
              <a:pathLst>
                <a:path w="1736" h="1812" extrusionOk="0">
                  <a:moveTo>
                    <a:pt x="830" y="0"/>
                  </a:moveTo>
                  <a:lnTo>
                    <a:pt x="654" y="25"/>
                  </a:lnTo>
                  <a:lnTo>
                    <a:pt x="478" y="76"/>
                  </a:lnTo>
                  <a:lnTo>
                    <a:pt x="202" y="302"/>
                  </a:lnTo>
                  <a:lnTo>
                    <a:pt x="51" y="629"/>
                  </a:lnTo>
                  <a:lnTo>
                    <a:pt x="0" y="981"/>
                  </a:lnTo>
                  <a:lnTo>
                    <a:pt x="25" y="1182"/>
                  </a:lnTo>
                  <a:lnTo>
                    <a:pt x="76" y="1358"/>
                  </a:lnTo>
                  <a:lnTo>
                    <a:pt x="277" y="1610"/>
                  </a:lnTo>
                  <a:lnTo>
                    <a:pt x="554" y="1786"/>
                  </a:lnTo>
                  <a:lnTo>
                    <a:pt x="881" y="1811"/>
                  </a:lnTo>
                  <a:lnTo>
                    <a:pt x="1057" y="1786"/>
                  </a:lnTo>
                  <a:lnTo>
                    <a:pt x="1233" y="1736"/>
                  </a:lnTo>
                  <a:lnTo>
                    <a:pt x="1509" y="1560"/>
                  </a:lnTo>
                  <a:lnTo>
                    <a:pt x="1685" y="1283"/>
                  </a:lnTo>
                  <a:lnTo>
                    <a:pt x="1736" y="981"/>
                  </a:lnTo>
                  <a:lnTo>
                    <a:pt x="1711" y="780"/>
                  </a:lnTo>
                  <a:lnTo>
                    <a:pt x="1635" y="604"/>
                  </a:lnTo>
                  <a:lnTo>
                    <a:pt x="1459" y="302"/>
                  </a:lnTo>
                  <a:lnTo>
                    <a:pt x="1182" y="76"/>
                  </a:lnTo>
                  <a:lnTo>
                    <a:pt x="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58"/>
            <p:cNvSpPr/>
            <p:nvPr/>
          </p:nvSpPr>
          <p:spPr>
            <a:xfrm>
              <a:off x="2809634" y="3730273"/>
              <a:ext cx="297786" cy="321459"/>
            </a:xfrm>
            <a:custGeom>
              <a:avLst/>
              <a:gdLst/>
              <a:ahLst/>
              <a:cxnLst/>
              <a:rect l="l" t="t" r="r" b="b"/>
              <a:pathLst>
                <a:path w="2541" h="2743" extrusionOk="0">
                  <a:moveTo>
                    <a:pt x="1283" y="1"/>
                  </a:moveTo>
                  <a:lnTo>
                    <a:pt x="1032" y="26"/>
                  </a:lnTo>
                  <a:lnTo>
                    <a:pt x="755" y="101"/>
                  </a:lnTo>
                  <a:lnTo>
                    <a:pt x="353" y="403"/>
                  </a:lnTo>
                  <a:lnTo>
                    <a:pt x="101" y="831"/>
                  </a:lnTo>
                  <a:lnTo>
                    <a:pt x="0" y="1334"/>
                  </a:lnTo>
                  <a:lnTo>
                    <a:pt x="51" y="1585"/>
                  </a:lnTo>
                  <a:lnTo>
                    <a:pt x="126" y="1862"/>
                  </a:lnTo>
                  <a:lnTo>
                    <a:pt x="428" y="2315"/>
                  </a:lnTo>
                  <a:lnTo>
                    <a:pt x="856" y="2616"/>
                  </a:lnTo>
                  <a:lnTo>
                    <a:pt x="1359" y="2742"/>
                  </a:lnTo>
                  <a:lnTo>
                    <a:pt x="1635" y="2692"/>
                  </a:lnTo>
                  <a:lnTo>
                    <a:pt x="1887" y="2616"/>
                  </a:lnTo>
                  <a:lnTo>
                    <a:pt x="2264" y="2289"/>
                  </a:lnTo>
                  <a:lnTo>
                    <a:pt x="2490" y="1837"/>
                  </a:lnTo>
                  <a:lnTo>
                    <a:pt x="2541" y="1309"/>
                  </a:lnTo>
                  <a:lnTo>
                    <a:pt x="2490" y="1032"/>
                  </a:lnTo>
                  <a:lnTo>
                    <a:pt x="2415" y="780"/>
                  </a:lnTo>
                  <a:lnTo>
                    <a:pt x="2138" y="353"/>
                  </a:lnTo>
                  <a:lnTo>
                    <a:pt x="1761" y="76"/>
                  </a:lnTo>
                  <a:lnTo>
                    <a:pt x="1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58"/>
            <p:cNvSpPr/>
            <p:nvPr/>
          </p:nvSpPr>
          <p:spPr>
            <a:xfrm>
              <a:off x="2296806" y="3836448"/>
              <a:ext cx="424471" cy="395056"/>
            </a:xfrm>
            <a:custGeom>
              <a:avLst/>
              <a:gdLst/>
              <a:ahLst/>
              <a:cxnLst/>
              <a:rect l="l" t="t" r="r" b="b"/>
              <a:pathLst>
                <a:path w="3622" h="3371" extrusionOk="0">
                  <a:moveTo>
                    <a:pt x="1836" y="0"/>
                  </a:moveTo>
                  <a:lnTo>
                    <a:pt x="1484" y="50"/>
                  </a:lnTo>
                  <a:lnTo>
                    <a:pt x="1157" y="151"/>
                  </a:lnTo>
                  <a:lnTo>
                    <a:pt x="579" y="528"/>
                  </a:lnTo>
                  <a:lnTo>
                    <a:pt x="151" y="1082"/>
                  </a:lnTo>
                  <a:lnTo>
                    <a:pt x="0" y="1710"/>
                  </a:lnTo>
                  <a:lnTo>
                    <a:pt x="51" y="2062"/>
                  </a:lnTo>
                  <a:lnTo>
                    <a:pt x="151" y="2389"/>
                  </a:lnTo>
                  <a:lnTo>
                    <a:pt x="579" y="2918"/>
                  </a:lnTo>
                  <a:lnTo>
                    <a:pt x="1208" y="3270"/>
                  </a:lnTo>
                  <a:lnTo>
                    <a:pt x="1887" y="3370"/>
                  </a:lnTo>
                  <a:lnTo>
                    <a:pt x="2239" y="3320"/>
                  </a:lnTo>
                  <a:lnTo>
                    <a:pt x="2566" y="3219"/>
                  </a:lnTo>
                  <a:lnTo>
                    <a:pt x="3119" y="2817"/>
                  </a:lnTo>
                  <a:lnTo>
                    <a:pt x="3496" y="2264"/>
                  </a:lnTo>
                  <a:lnTo>
                    <a:pt x="3622" y="1610"/>
                  </a:lnTo>
                  <a:lnTo>
                    <a:pt x="3546" y="1258"/>
                  </a:lnTo>
                  <a:lnTo>
                    <a:pt x="3446" y="931"/>
                  </a:lnTo>
                  <a:lnTo>
                    <a:pt x="3069" y="403"/>
                  </a:lnTo>
                  <a:lnTo>
                    <a:pt x="2490" y="101"/>
                  </a:lnTo>
                  <a:lnTo>
                    <a:pt x="1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58"/>
            <p:cNvSpPr/>
            <p:nvPr/>
          </p:nvSpPr>
          <p:spPr>
            <a:xfrm>
              <a:off x="2862722" y="2798960"/>
              <a:ext cx="215283" cy="218212"/>
            </a:xfrm>
            <a:custGeom>
              <a:avLst/>
              <a:gdLst/>
              <a:ahLst/>
              <a:cxnLst/>
              <a:rect l="l" t="t" r="r" b="b"/>
              <a:pathLst>
                <a:path w="1837" h="1862" extrusionOk="0">
                  <a:moveTo>
                    <a:pt x="1031" y="0"/>
                  </a:moveTo>
                  <a:lnTo>
                    <a:pt x="654" y="51"/>
                  </a:lnTo>
                  <a:lnTo>
                    <a:pt x="327" y="227"/>
                  </a:lnTo>
                  <a:lnTo>
                    <a:pt x="201" y="352"/>
                  </a:lnTo>
                  <a:lnTo>
                    <a:pt x="101" y="503"/>
                  </a:lnTo>
                  <a:lnTo>
                    <a:pt x="0" y="855"/>
                  </a:lnTo>
                  <a:lnTo>
                    <a:pt x="25" y="1208"/>
                  </a:lnTo>
                  <a:lnTo>
                    <a:pt x="201" y="1509"/>
                  </a:lnTo>
                  <a:lnTo>
                    <a:pt x="327" y="1635"/>
                  </a:lnTo>
                  <a:lnTo>
                    <a:pt x="478" y="1761"/>
                  </a:lnTo>
                  <a:lnTo>
                    <a:pt x="805" y="1861"/>
                  </a:lnTo>
                  <a:lnTo>
                    <a:pt x="1157" y="1811"/>
                  </a:lnTo>
                  <a:lnTo>
                    <a:pt x="1484" y="1660"/>
                  </a:lnTo>
                  <a:lnTo>
                    <a:pt x="1610" y="1509"/>
                  </a:lnTo>
                  <a:lnTo>
                    <a:pt x="1710" y="1358"/>
                  </a:lnTo>
                  <a:lnTo>
                    <a:pt x="1836" y="1006"/>
                  </a:lnTo>
                  <a:lnTo>
                    <a:pt x="1811" y="654"/>
                  </a:lnTo>
                  <a:lnTo>
                    <a:pt x="1660" y="327"/>
                  </a:lnTo>
                  <a:lnTo>
                    <a:pt x="1534" y="202"/>
                  </a:lnTo>
                  <a:lnTo>
                    <a:pt x="1383" y="101"/>
                  </a:lnTo>
                  <a:lnTo>
                    <a:pt x="10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58"/>
            <p:cNvSpPr/>
            <p:nvPr/>
          </p:nvSpPr>
          <p:spPr>
            <a:xfrm>
              <a:off x="3207498" y="2822515"/>
              <a:ext cx="315482" cy="324389"/>
            </a:xfrm>
            <a:custGeom>
              <a:avLst/>
              <a:gdLst/>
              <a:ahLst/>
              <a:cxnLst/>
              <a:rect l="l" t="t" r="r" b="b"/>
              <a:pathLst>
                <a:path w="2692" h="2768" extrusionOk="0">
                  <a:moveTo>
                    <a:pt x="1535" y="1"/>
                  </a:moveTo>
                  <a:lnTo>
                    <a:pt x="982" y="76"/>
                  </a:lnTo>
                  <a:lnTo>
                    <a:pt x="504" y="328"/>
                  </a:lnTo>
                  <a:lnTo>
                    <a:pt x="302" y="529"/>
                  </a:lnTo>
                  <a:lnTo>
                    <a:pt x="152" y="755"/>
                  </a:lnTo>
                  <a:lnTo>
                    <a:pt x="1" y="1283"/>
                  </a:lnTo>
                  <a:lnTo>
                    <a:pt x="26" y="1811"/>
                  </a:lnTo>
                  <a:lnTo>
                    <a:pt x="252" y="2314"/>
                  </a:lnTo>
                  <a:lnTo>
                    <a:pt x="453" y="2490"/>
                  </a:lnTo>
                  <a:lnTo>
                    <a:pt x="680" y="2666"/>
                  </a:lnTo>
                  <a:lnTo>
                    <a:pt x="1183" y="2767"/>
                  </a:lnTo>
                  <a:lnTo>
                    <a:pt x="1686" y="2692"/>
                  </a:lnTo>
                  <a:lnTo>
                    <a:pt x="2164" y="2415"/>
                  </a:lnTo>
                  <a:lnTo>
                    <a:pt x="2340" y="2214"/>
                  </a:lnTo>
                  <a:lnTo>
                    <a:pt x="2516" y="1987"/>
                  </a:lnTo>
                  <a:lnTo>
                    <a:pt x="2692" y="1484"/>
                  </a:lnTo>
                  <a:lnTo>
                    <a:pt x="2692" y="956"/>
                  </a:lnTo>
                  <a:lnTo>
                    <a:pt x="2465" y="504"/>
                  </a:lnTo>
                  <a:lnTo>
                    <a:pt x="2289" y="302"/>
                  </a:lnTo>
                  <a:lnTo>
                    <a:pt x="2063" y="151"/>
                  </a:lnTo>
                  <a:lnTo>
                    <a:pt x="1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4" name="Google Shape;744;p58"/>
            <p:cNvSpPr/>
            <p:nvPr/>
          </p:nvSpPr>
          <p:spPr>
            <a:xfrm>
              <a:off x="2912762" y="3176196"/>
              <a:ext cx="395056" cy="392126"/>
            </a:xfrm>
            <a:custGeom>
              <a:avLst/>
              <a:gdLst/>
              <a:ahLst/>
              <a:cxnLst/>
              <a:rect l="l" t="t" r="r" b="b"/>
              <a:pathLst>
                <a:path w="3371" h="3346" extrusionOk="0">
                  <a:moveTo>
                    <a:pt x="1837" y="1"/>
                  </a:moveTo>
                  <a:lnTo>
                    <a:pt x="1208" y="126"/>
                  </a:lnTo>
                  <a:lnTo>
                    <a:pt x="655" y="478"/>
                  </a:lnTo>
                  <a:lnTo>
                    <a:pt x="403" y="730"/>
                  </a:lnTo>
                  <a:lnTo>
                    <a:pt x="202" y="1007"/>
                  </a:lnTo>
                  <a:lnTo>
                    <a:pt x="1" y="1560"/>
                  </a:lnTo>
                  <a:lnTo>
                    <a:pt x="51" y="2113"/>
                  </a:lnTo>
                  <a:lnTo>
                    <a:pt x="353" y="2641"/>
                  </a:lnTo>
                  <a:lnTo>
                    <a:pt x="604" y="2868"/>
                  </a:lnTo>
                  <a:lnTo>
                    <a:pt x="881" y="3094"/>
                  </a:lnTo>
                  <a:lnTo>
                    <a:pt x="1510" y="3346"/>
                  </a:lnTo>
                  <a:lnTo>
                    <a:pt x="2164" y="3346"/>
                  </a:lnTo>
                  <a:lnTo>
                    <a:pt x="2742" y="3119"/>
                  </a:lnTo>
                  <a:lnTo>
                    <a:pt x="2994" y="2868"/>
                  </a:lnTo>
                  <a:lnTo>
                    <a:pt x="3195" y="2566"/>
                  </a:lnTo>
                  <a:lnTo>
                    <a:pt x="3371" y="1912"/>
                  </a:lnTo>
                  <a:lnTo>
                    <a:pt x="3295" y="1208"/>
                  </a:lnTo>
                  <a:lnTo>
                    <a:pt x="2968" y="579"/>
                  </a:lnTo>
                  <a:lnTo>
                    <a:pt x="2717" y="353"/>
                  </a:lnTo>
                  <a:lnTo>
                    <a:pt x="2440" y="151"/>
                  </a:lnTo>
                  <a:lnTo>
                    <a:pt x="18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56"/>
          <p:cNvSpPr txBox="1">
            <a:spLocks noGrp="1"/>
          </p:cNvSpPr>
          <p:nvPr>
            <p:ph type="title"/>
          </p:nvPr>
        </p:nvSpPr>
        <p:spPr>
          <a:xfrm>
            <a:off x="276117" y="209192"/>
            <a:ext cx="3852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t>ΠΛΑΝΗΤΕΣ</a:t>
            </a:r>
            <a:endParaRPr dirty="0"/>
          </a:p>
        </p:txBody>
      </p:sp>
      <p:sp>
        <p:nvSpPr>
          <p:cNvPr id="710" name="Google Shape;710;p56"/>
          <p:cNvSpPr txBox="1">
            <a:spLocks noGrp="1"/>
          </p:cNvSpPr>
          <p:nvPr>
            <p:ph type="subTitle" idx="1"/>
          </p:nvPr>
        </p:nvSpPr>
        <p:spPr>
          <a:xfrm>
            <a:off x="0" y="1136048"/>
            <a:ext cx="7883372" cy="1817793"/>
          </a:xfrm>
          <a:prstGeom prst="rect">
            <a:avLst/>
          </a:prstGeom>
        </p:spPr>
        <p:txBody>
          <a:bodyPr spcFirstLastPara="1" wrap="square" lIns="91425" tIns="91425" rIns="91425" bIns="91425" anchor="t" anchorCtr="0">
            <a:noAutofit/>
          </a:bodyPr>
          <a:lstStyle/>
          <a:p>
            <a:r>
              <a:rPr lang="el-GR" sz="2000" dirty="0"/>
              <a:t>Σύμφωνα με τις έρευνες αστρολογίας, κάθε πλανήτης κυβερνά κάποιο ζώδιο.</a:t>
            </a:r>
          </a:p>
          <a:p>
            <a:endParaRPr lang="el-GR" sz="2000" dirty="0"/>
          </a:p>
          <a:p>
            <a:r>
              <a:rPr lang="el-GR" sz="2000" dirty="0"/>
              <a:t>Ο </a:t>
            </a:r>
            <a:r>
              <a:rPr lang="el-GR" sz="2000" dirty="0">
                <a:hlinkClick r:id="rId3" tooltip="Ήλιος"/>
              </a:rPr>
              <a:t>Ήλιος</a:t>
            </a:r>
            <a:r>
              <a:rPr lang="el-GR" sz="2000" dirty="0"/>
              <a:t> κυβερνά τον Λέοντα.</a:t>
            </a:r>
          </a:p>
          <a:p>
            <a:r>
              <a:rPr lang="el-GR" sz="2000" dirty="0"/>
              <a:t>Η </a:t>
            </a:r>
            <a:r>
              <a:rPr lang="el-GR" sz="2000" dirty="0">
                <a:hlinkClick r:id="rId4" tooltip="Σελήνη"/>
              </a:rPr>
              <a:t>Σελήνη</a:t>
            </a:r>
            <a:r>
              <a:rPr lang="el-GR" sz="2000" dirty="0"/>
              <a:t> κυβερνά τον Καρκίνο.</a:t>
            </a:r>
          </a:p>
          <a:p>
            <a:r>
              <a:rPr lang="el-GR" sz="2000" dirty="0"/>
              <a:t>Ο </a:t>
            </a:r>
            <a:r>
              <a:rPr lang="el-GR" sz="2000" dirty="0">
                <a:hlinkClick r:id="rId5" tooltip="Ερμής (πλανήτης)"/>
              </a:rPr>
              <a:t>Ερμής</a:t>
            </a:r>
            <a:r>
              <a:rPr lang="el-GR" sz="2000" dirty="0"/>
              <a:t> κυβερνά τους Διδύμους και την Παρθένο</a:t>
            </a:r>
          </a:p>
          <a:p>
            <a:r>
              <a:rPr lang="el-GR" sz="2000" dirty="0"/>
              <a:t>Η </a:t>
            </a:r>
            <a:r>
              <a:rPr lang="el-GR" sz="2000" dirty="0">
                <a:hlinkClick r:id="rId6" tooltip="Αφροδίτη (πλανήτης)"/>
              </a:rPr>
              <a:t>Αφροδίτη</a:t>
            </a:r>
            <a:r>
              <a:rPr lang="el-GR" sz="2000" dirty="0"/>
              <a:t> κυβερνά τον Ταύρο και τον Ζυγό</a:t>
            </a:r>
          </a:p>
          <a:p>
            <a:r>
              <a:rPr lang="el-GR" sz="2000" dirty="0"/>
              <a:t>Ο </a:t>
            </a:r>
            <a:r>
              <a:rPr lang="el-GR" sz="2000" dirty="0">
                <a:hlinkClick r:id="rId7" tooltip="Άρης (πλανήτης)"/>
              </a:rPr>
              <a:t>Άρης</a:t>
            </a:r>
            <a:r>
              <a:rPr lang="el-GR" sz="2000" dirty="0"/>
              <a:t> κυβερνά τον Κριό και τον Σκορπιό </a:t>
            </a:r>
          </a:p>
          <a:p>
            <a:r>
              <a:rPr lang="el-GR" sz="2000" dirty="0"/>
              <a:t>Ο </a:t>
            </a:r>
            <a:r>
              <a:rPr lang="el-GR" sz="2000" dirty="0">
                <a:hlinkClick r:id="rId8" tooltip="Δίας (πλανήτης)"/>
              </a:rPr>
              <a:t>Δίας</a:t>
            </a:r>
            <a:r>
              <a:rPr lang="el-GR" sz="2000" dirty="0"/>
              <a:t> κυβερνά τον Τοξότη και τους Ιχθύες </a:t>
            </a:r>
          </a:p>
          <a:p>
            <a:r>
              <a:rPr lang="el-GR" sz="2000" dirty="0"/>
              <a:t>Ο </a:t>
            </a:r>
            <a:r>
              <a:rPr lang="el-GR" sz="2000" dirty="0">
                <a:hlinkClick r:id="rId9" tooltip="Κρόνος (πλανήτης)"/>
              </a:rPr>
              <a:t>Κρόνος</a:t>
            </a:r>
            <a:r>
              <a:rPr lang="el-GR" sz="2000" dirty="0"/>
              <a:t> κυβερνά τον Αιγόκερω και τον Υδροχόο</a:t>
            </a:r>
          </a:p>
          <a:p>
            <a:endParaRPr lang="el-GR" sz="2000" dirty="0"/>
          </a:p>
          <a:p>
            <a:pPr marL="0" lvl="0" indent="0" algn="l" rtl="0">
              <a:spcBef>
                <a:spcPts val="0"/>
              </a:spcBef>
              <a:spcAft>
                <a:spcPts val="0"/>
              </a:spcAft>
              <a:buNone/>
            </a:pPr>
            <a:endParaRPr sz="2000" dirty="0"/>
          </a:p>
        </p:txBody>
      </p:sp>
      <p:pic>
        <p:nvPicPr>
          <p:cNvPr id="5" name="4 - Εικόνα" descr="A1.png"/>
          <p:cNvPicPr>
            <a:picLocks noChangeAspect="1"/>
          </p:cNvPicPr>
          <p:nvPr/>
        </p:nvPicPr>
        <p:blipFill>
          <a:blip r:embed="rId10"/>
          <a:stretch>
            <a:fillRect/>
          </a:stretch>
        </p:blipFill>
        <p:spPr>
          <a:xfrm>
            <a:off x="5600205" y="1499754"/>
            <a:ext cx="3381004" cy="33810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110178"/>
            <a:ext cx="3852000" cy="644425"/>
          </a:xfrm>
        </p:spPr>
        <p:txBody>
          <a:bodyPr/>
          <a:lstStyle/>
          <a:p>
            <a:r>
              <a:rPr lang="el-GR" sz="1800" b="1" dirty="0">
                <a:latin typeface="Calibri Light" pitchFamily="34" charset="0"/>
                <a:cs typeface="Calibri Light" pitchFamily="34" charset="0"/>
                <a:hlinkClick r:id="rId2"/>
              </a:rPr>
              <a:t>Κριός ημερομηνίες 21/3 – 20/4</a:t>
            </a:r>
            <a:endParaRPr lang="el-GR" sz="1800" b="1" dirty="0">
              <a:latin typeface="Calibri Light" pitchFamily="34" charset="0"/>
              <a:cs typeface="Calibri Light" pitchFamily="34" charset="0"/>
            </a:endParaRPr>
          </a:p>
        </p:txBody>
      </p:sp>
      <p:sp>
        <p:nvSpPr>
          <p:cNvPr id="7" name="6 - TextBox"/>
          <p:cNvSpPr txBox="1"/>
          <p:nvPr/>
        </p:nvSpPr>
        <p:spPr>
          <a:xfrm>
            <a:off x="0" y="772358"/>
            <a:ext cx="3595457" cy="2554545"/>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a:t>
            </a:r>
            <a:r>
              <a:rPr lang="el-GR" sz="1600" i="1" u="sng" dirty="0">
                <a:solidFill>
                  <a:schemeClr val="bg2">
                    <a:lumMod val="60000"/>
                    <a:lumOff val="40000"/>
                  </a:schemeClr>
                </a:solidFill>
              </a:rPr>
              <a:t>      </a:t>
            </a:r>
            <a:r>
              <a:rPr lang="el-GR" sz="1600" dirty="0">
                <a:solidFill>
                  <a:schemeClr val="bg2">
                    <a:lumMod val="60000"/>
                    <a:lumOff val="40000"/>
                  </a:schemeClr>
                </a:solidFill>
              </a:rPr>
              <a:t>Αυθορμητισμός, ειλικρίνεια, ευθύτητα, μαχητικότητα, ενθουσιασμός, πρωτοπορία, δυναμισμός</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sz="1600" dirty="0">
                <a:solidFill>
                  <a:schemeClr val="bg2">
                    <a:lumMod val="60000"/>
                    <a:lumOff val="40000"/>
                  </a:schemeClr>
                </a:solidFill>
              </a:rPr>
              <a:t>Παρορμητικότητα, επιθετικότητα, επιπολαιότητα αστάθεια, εγωισμός, βιασύνη, ανταγωνιστικότητα</a:t>
            </a:r>
          </a:p>
          <a:p>
            <a:endParaRPr lang="el-GR" sz="1600" dirty="0">
              <a:solidFill>
                <a:schemeClr val="bg2">
                  <a:lumMod val="60000"/>
                  <a:lumOff val="40000"/>
                </a:schemeClr>
              </a:solidFill>
            </a:endParaRPr>
          </a:p>
        </p:txBody>
      </p:sp>
      <p:sp>
        <p:nvSpPr>
          <p:cNvPr id="6" name="5 - TextBox"/>
          <p:cNvSpPr txBox="1"/>
          <p:nvPr/>
        </p:nvSpPr>
        <p:spPr>
          <a:xfrm>
            <a:off x="6178859" y="238366"/>
            <a:ext cx="1997475" cy="369332"/>
          </a:xfrm>
          <a:prstGeom prst="rect">
            <a:avLst/>
          </a:prstGeom>
          <a:noFill/>
        </p:spPr>
        <p:txBody>
          <a:bodyPr wrap="square" rtlCol="0">
            <a:spAutoFit/>
          </a:bodyPr>
          <a:lstStyle/>
          <a:p>
            <a:r>
              <a:rPr lang="el-GR" sz="1800" b="1" u="sng" dirty="0">
                <a:solidFill>
                  <a:schemeClr val="bg2"/>
                </a:solidFill>
                <a:latin typeface="Calibri Light" pitchFamily="34" charset="0"/>
                <a:cs typeface="Calibri Light" pitchFamily="34" charset="0"/>
              </a:rPr>
              <a:t>Κριός αστερισμός</a:t>
            </a:r>
          </a:p>
        </p:txBody>
      </p:sp>
      <p:sp>
        <p:nvSpPr>
          <p:cNvPr id="9" name="8 - Ορθογώνιο"/>
          <p:cNvSpPr/>
          <p:nvPr/>
        </p:nvSpPr>
        <p:spPr>
          <a:xfrm>
            <a:off x="5100221" y="811552"/>
            <a:ext cx="3857348" cy="1384995"/>
          </a:xfrm>
          <a:prstGeom prst="rect">
            <a:avLst/>
          </a:prstGeom>
        </p:spPr>
        <p:txBody>
          <a:bodyPr wrap="square">
            <a:spAutoFit/>
          </a:bodyPr>
          <a:lstStyle/>
          <a:p>
            <a:r>
              <a:rPr lang="el-GR" dirty="0">
                <a:solidFill>
                  <a:schemeClr val="bg2">
                    <a:lumMod val="40000"/>
                    <a:lumOff val="60000"/>
                  </a:schemeClr>
                </a:solidFill>
              </a:rPr>
              <a:t>Ο Κριός είναι αστερισμός που σημειώθηκε για πρώτη φορά στην αρχαιότητα από τον Πτολεμαίο και ένας από τους 88 επίσημους αστερισμούς. Είναι βόρειος αστερισμός, αμφιφανής στην Ελλάδα. Αποτελείτε από 86 άστρα.</a:t>
            </a:r>
          </a:p>
        </p:txBody>
      </p:sp>
      <p:pic>
        <p:nvPicPr>
          <p:cNvPr id="10" name="9 - Εικόνα" descr="αρχείο λήψης.jpeg"/>
          <p:cNvPicPr>
            <a:picLocks noChangeAspect="1"/>
          </p:cNvPicPr>
          <p:nvPr/>
        </p:nvPicPr>
        <p:blipFill>
          <a:blip r:embed="rId3"/>
          <a:srcRect l="21856" r="22596"/>
          <a:stretch>
            <a:fillRect/>
          </a:stretch>
        </p:blipFill>
        <p:spPr>
          <a:xfrm>
            <a:off x="5397623" y="2374246"/>
            <a:ext cx="2334828" cy="2385782"/>
          </a:xfrm>
          <a:prstGeom prst="rect">
            <a:avLst/>
          </a:prstGeom>
        </p:spPr>
      </p:pic>
      <p:pic>
        <p:nvPicPr>
          <p:cNvPr id="11" name="10 - Εικόνα" descr="αρχείο λήψης (1).jpeg"/>
          <p:cNvPicPr>
            <a:picLocks noChangeAspect="1"/>
          </p:cNvPicPr>
          <p:nvPr/>
        </p:nvPicPr>
        <p:blipFill>
          <a:blip r:embed="rId4"/>
          <a:stretch>
            <a:fillRect/>
          </a:stretch>
        </p:blipFill>
        <p:spPr>
          <a:xfrm>
            <a:off x="137373" y="3191661"/>
            <a:ext cx="2619375" cy="17430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447531"/>
            <a:ext cx="3852000" cy="378094"/>
          </a:xfrm>
        </p:spPr>
        <p:txBody>
          <a:bodyPr/>
          <a:lstStyle/>
          <a:p>
            <a:r>
              <a:rPr lang="el-GR" sz="1800" b="1" dirty="0">
                <a:latin typeface="Calibri Light" pitchFamily="34" charset="0"/>
                <a:cs typeface="Calibri Light" pitchFamily="34" charset="0"/>
              </a:rPr>
              <a:t>Ταύρος ημερομηνίες 21/4 – 20/5</a:t>
            </a:r>
            <a:br>
              <a:rPr lang="el-GR" sz="1800" b="1" dirty="0">
                <a:latin typeface="Calibri Light" pitchFamily="34" charset="0"/>
                <a:cs typeface="Calibri Light" pitchFamily="34" charset="0"/>
              </a:rPr>
            </a:br>
            <a:endParaRPr lang="el-GR" sz="1800" b="1" dirty="0">
              <a:latin typeface="Calibri Light" pitchFamily="34" charset="0"/>
              <a:cs typeface="Calibri Light" pitchFamily="34" charset="0"/>
            </a:endParaRPr>
          </a:p>
        </p:txBody>
      </p:sp>
      <p:sp>
        <p:nvSpPr>
          <p:cNvPr id="7" name="6 - TextBox"/>
          <p:cNvSpPr txBox="1"/>
          <p:nvPr/>
        </p:nvSpPr>
        <p:spPr>
          <a:xfrm>
            <a:off x="0" y="772358"/>
            <a:ext cx="3595457" cy="2431435"/>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a:t>
            </a:r>
            <a:r>
              <a:rPr lang="el-GR" sz="1600" i="1" u="sng" dirty="0">
                <a:solidFill>
                  <a:schemeClr val="bg2">
                    <a:lumMod val="60000"/>
                    <a:lumOff val="40000"/>
                  </a:schemeClr>
                </a:solidFill>
              </a:rPr>
              <a:t> </a:t>
            </a:r>
            <a:r>
              <a:rPr lang="el-GR" dirty="0">
                <a:solidFill>
                  <a:schemeClr val="bg2">
                    <a:lumMod val="60000"/>
                    <a:lumOff val="40000"/>
                  </a:schemeClr>
                </a:solidFill>
              </a:rPr>
              <a:t>Σταθερότητα, πίστη, αξιοπιστία, ρεαλισμός, γλυκύτητα, αισθησιασμός, ερωτισμός</a:t>
            </a:r>
            <a:endParaRPr lang="el-GR" sz="1600" dirty="0">
              <a:solidFill>
                <a:schemeClr val="bg2">
                  <a:lumMod val="60000"/>
                  <a:lumOff val="40000"/>
                </a:schemeClr>
              </a:solidFill>
            </a:endParaRP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dirty="0">
                <a:solidFill>
                  <a:schemeClr val="bg2">
                    <a:lumMod val="40000"/>
                    <a:lumOff val="60000"/>
                  </a:schemeClr>
                </a:solidFill>
              </a:rPr>
              <a:t>Πείσμα, βραδυκινησία, αναβλητικότητα, ξεροκεφαλιά, υλισμός, λαιμαργία, κτητικότητα. </a:t>
            </a: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6178859" y="238366"/>
            <a:ext cx="1997475" cy="369332"/>
          </a:xfrm>
          <a:prstGeom prst="rect">
            <a:avLst/>
          </a:prstGeom>
          <a:noFill/>
        </p:spPr>
        <p:txBody>
          <a:bodyPr wrap="square" rtlCol="0">
            <a:spAutoFit/>
          </a:bodyPr>
          <a:lstStyle/>
          <a:p>
            <a:r>
              <a:rPr lang="el-GR" sz="1800" b="1" u="sng" dirty="0">
                <a:solidFill>
                  <a:schemeClr val="bg2"/>
                </a:solidFill>
                <a:latin typeface="Calibri Light" pitchFamily="34" charset="0"/>
                <a:cs typeface="Calibri Light" pitchFamily="34" charset="0"/>
              </a:rPr>
              <a:t>ταύρος αστερισμός</a:t>
            </a:r>
          </a:p>
        </p:txBody>
      </p:sp>
      <p:sp>
        <p:nvSpPr>
          <p:cNvPr id="9" name="8 - Ορθογώνιο"/>
          <p:cNvSpPr/>
          <p:nvPr/>
        </p:nvSpPr>
        <p:spPr>
          <a:xfrm>
            <a:off x="5100221" y="811552"/>
            <a:ext cx="3857348" cy="1815882"/>
          </a:xfrm>
          <a:prstGeom prst="rect">
            <a:avLst/>
          </a:prstGeom>
        </p:spPr>
        <p:txBody>
          <a:bodyPr wrap="square">
            <a:spAutoFit/>
          </a:bodyPr>
          <a:lstStyle/>
          <a:p>
            <a:r>
              <a:rPr lang="el-GR" dirty="0">
                <a:solidFill>
                  <a:schemeClr val="bg2">
                    <a:lumMod val="40000"/>
                    <a:lumOff val="60000"/>
                  </a:schemeClr>
                </a:solidFill>
              </a:rPr>
              <a:t>Ταύρος είναι αστερισμός που σημειώθηκε στην αρχαιότητα από τον Πτολεμαίο και είναι ένας από τους 88 επίσημους αστερισμούς. Ο Ταύρος βρίσκεται βόρεια του ουράνιου ισημερινού και τα τρία κυριότερα αστέρια του σχηματίζουν ένα τρίγωνο. Είναι βόρειος αστερισμός του Ζωδιακού Κύκλου. αποτελείτε από 223 άστρα.</a:t>
            </a:r>
          </a:p>
        </p:txBody>
      </p:sp>
      <p:pic>
        <p:nvPicPr>
          <p:cNvPr id="8" name="7 - Εικόνα" descr="αρχείο λήψης (2).jpeg"/>
          <p:cNvPicPr>
            <a:picLocks noChangeAspect="1"/>
          </p:cNvPicPr>
          <p:nvPr/>
        </p:nvPicPr>
        <p:blipFill>
          <a:blip r:embed="rId2"/>
          <a:stretch>
            <a:fillRect/>
          </a:stretch>
        </p:blipFill>
        <p:spPr>
          <a:xfrm>
            <a:off x="243905" y="2854309"/>
            <a:ext cx="2845524" cy="1893567"/>
          </a:xfrm>
          <a:prstGeom prst="rect">
            <a:avLst/>
          </a:prstGeom>
        </p:spPr>
      </p:pic>
      <p:pic>
        <p:nvPicPr>
          <p:cNvPr id="12" name="11 - Εικόνα" descr="αρχείο λήψης (3).jpeg"/>
          <p:cNvPicPr>
            <a:picLocks noChangeAspect="1"/>
          </p:cNvPicPr>
          <p:nvPr/>
        </p:nvPicPr>
        <p:blipFill>
          <a:blip r:embed="rId3"/>
          <a:stretch>
            <a:fillRect/>
          </a:stretch>
        </p:blipFill>
        <p:spPr>
          <a:xfrm>
            <a:off x="5364748" y="2707551"/>
            <a:ext cx="3379757" cy="200611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474164"/>
            <a:ext cx="3852000" cy="378094"/>
          </a:xfrm>
        </p:spPr>
        <p:txBody>
          <a:bodyPr/>
          <a:lstStyle/>
          <a:p>
            <a:r>
              <a:rPr lang="el-GR" sz="1800" b="1" i="1" dirty="0">
                <a:latin typeface="Calibri Light" pitchFamily="34" charset="0"/>
                <a:cs typeface="Calibri Light" pitchFamily="34" charset="0"/>
                <a:hlinkClick r:id="rId2"/>
              </a:rPr>
              <a:t>Δίδυμοι ημερομηνίες 21/5 – 21/6</a:t>
            </a:r>
            <a:br>
              <a:rPr lang="el-GR" sz="1800" b="1" i="1" dirty="0">
                <a:latin typeface="Calibri Light" pitchFamily="34" charset="0"/>
                <a:cs typeface="Calibri Light" pitchFamily="34" charset="0"/>
              </a:rPr>
            </a:br>
            <a:br>
              <a:rPr lang="el-GR" sz="1800" b="1" i="1" dirty="0">
                <a:latin typeface="Calibri Light" pitchFamily="34" charset="0"/>
                <a:cs typeface="Calibri Light" pitchFamily="34" charset="0"/>
              </a:rPr>
            </a:br>
            <a:endParaRPr lang="el-GR" sz="1800" b="1" i="1" dirty="0">
              <a:latin typeface="Calibri Light" pitchFamily="34" charset="0"/>
              <a:cs typeface="Calibri Light" pitchFamily="34" charset="0"/>
            </a:endParaRPr>
          </a:p>
        </p:txBody>
      </p:sp>
      <p:sp>
        <p:nvSpPr>
          <p:cNvPr id="7" name="6 - TextBox"/>
          <p:cNvSpPr txBox="1"/>
          <p:nvPr/>
        </p:nvSpPr>
        <p:spPr>
          <a:xfrm>
            <a:off x="0" y="772358"/>
            <a:ext cx="3595457" cy="2246769"/>
          </a:xfrm>
          <a:prstGeom prst="rect">
            <a:avLst/>
          </a:prstGeom>
          <a:noFill/>
        </p:spPr>
        <p:txBody>
          <a:bodyPr wrap="square" rtlCol="0">
            <a:spAutoFit/>
          </a:bodyPr>
          <a:lstStyle/>
          <a:p>
            <a:r>
              <a:rPr lang="el-GR" sz="1600" i="1" u="sng" dirty="0">
                <a:solidFill>
                  <a:schemeClr val="tx1">
                    <a:lumMod val="50000"/>
                    <a:lumOff val="50000"/>
                  </a:schemeClr>
                </a:solidFill>
              </a:rPr>
              <a:t>Πλεονεκτήματα:</a:t>
            </a:r>
            <a:r>
              <a:rPr lang="el-GR" sz="1600" i="1" u="sng" dirty="0">
                <a:solidFill>
                  <a:schemeClr val="bg2">
                    <a:lumMod val="60000"/>
                    <a:lumOff val="40000"/>
                  </a:schemeClr>
                </a:solidFill>
              </a:rPr>
              <a:t> </a:t>
            </a:r>
            <a:r>
              <a:rPr lang="el-GR" dirty="0">
                <a:solidFill>
                  <a:schemeClr val="bg2">
                    <a:lumMod val="60000"/>
                    <a:lumOff val="40000"/>
                  </a:schemeClr>
                </a:solidFill>
              </a:rPr>
              <a:t>Κοινωνικότητα, πνευματικότητα, επικοινωνιακή ικανότητα, ενέργεια, ζωντάνια, διανοητικότητα</a:t>
            </a:r>
          </a:p>
          <a:p>
            <a:endParaRPr lang="el-GR" sz="1600" dirty="0">
              <a:solidFill>
                <a:schemeClr val="bg2">
                  <a:lumMod val="60000"/>
                  <a:lumOff val="40000"/>
                </a:schemeClr>
              </a:solidFill>
            </a:endParaRPr>
          </a:p>
          <a:p>
            <a:r>
              <a:rPr lang="el-GR" sz="1600" i="1" u="sng" dirty="0">
                <a:solidFill>
                  <a:schemeClr val="tx1">
                    <a:lumMod val="50000"/>
                    <a:lumOff val="50000"/>
                  </a:schemeClr>
                </a:solidFill>
              </a:rPr>
              <a:t>Μειονεκτήματα: </a:t>
            </a:r>
            <a:r>
              <a:rPr lang="el-GR" dirty="0">
                <a:solidFill>
                  <a:schemeClr val="bg2">
                    <a:lumMod val="40000"/>
                    <a:lumOff val="60000"/>
                  </a:schemeClr>
                </a:solidFill>
              </a:rPr>
              <a:t>Κυκλοθυμία, κυνισμός, διπροσωπία, αναξιοπιστία, ασυνέπεια, ανευθυνότητα, ματαιοδοξία, ψέμα</a:t>
            </a:r>
          </a:p>
          <a:p>
            <a:endParaRPr lang="el-GR" sz="1600" dirty="0">
              <a:solidFill>
                <a:schemeClr val="bg2">
                  <a:lumMod val="60000"/>
                  <a:lumOff val="40000"/>
                </a:schemeClr>
              </a:solidFill>
            </a:endParaRPr>
          </a:p>
          <a:p>
            <a:endParaRPr lang="el-GR" sz="1600" dirty="0">
              <a:solidFill>
                <a:schemeClr val="bg2">
                  <a:lumMod val="60000"/>
                  <a:lumOff val="40000"/>
                </a:schemeClr>
              </a:solidFill>
            </a:endParaRPr>
          </a:p>
        </p:txBody>
      </p:sp>
      <p:sp>
        <p:nvSpPr>
          <p:cNvPr id="6" name="5 - TextBox"/>
          <p:cNvSpPr txBox="1"/>
          <p:nvPr/>
        </p:nvSpPr>
        <p:spPr>
          <a:xfrm>
            <a:off x="5885896" y="264999"/>
            <a:ext cx="2698811" cy="400110"/>
          </a:xfrm>
          <a:prstGeom prst="rect">
            <a:avLst/>
          </a:prstGeom>
          <a:noFill/>
        </p:spPr>
        <p:txBody>
          <a:bodyPr wrap="square" rtlCol="0">
            <a:spAutoFit/>
          </a:bodyPr>
          <a:lstStyle/>
          <a:p>
            <a:r>
              <a:rPr lang="el-GR" sz="2000" b="1" u="sng" dirty="0">
                <a:solidFill>
                  <a:schemeClr val="bg2"/>
                </a:solidFill>
                <a:latin typeface="Calibri Light" pitchFamily="34" charset="0"/>
                <a:cs typeface="Calibri Light" pitchFamily="34" charset="0"/>
              </a:rPr>
              <a:t>ταύρος αστερισμός</a:t>
            </a:r>
          </a:p>
        </p:txBody>
      </p:sp>
      <p:sp>
        <p:nvSpPr>
          <p:cNvPr id="9" name="8 - Ορθογώνιο"/>
          <p:cNvSpPr/>
          <p:nvPr/>
        </p:nvSpPr>
        <p:spPr>
          <a:xfrm>
            <a:off x="5100221" y="811552"/>
            <a:ext cx="3857348" cy="1815882"/>
          </a:xfrm>
          <a:prstGeom prst="rect">
            <a:avLst/>
          </a:prstGeom>
        </p:spPr>
        <p:txBody>
          <a:bodyPr wrap="square">
            <a:spAutoFit/>
          </a:bodyPr>
          <a:lstStyle/>
          <a:p>
            <a:r>
              <a:rPr lang="el-GR" sz="1600" dirty="0">
                <a:solidFill>
                  <a:schemeClr val="bg2">
                    <a:lumMod val="40000"/>
                    <a:lumOff val="60000"/>
                  </a:schemeClr>
                </a:solidFill>
              </a:rPr>
              <a:t>Οι Δίδυμοι είναι αστερισμός που σημειώθηκε στην αρχαιότητα από τον Πτολεμαίο και είναι ένας από τους 88 επίσημους αστερισμούς. Είναι βόρειος αστερισμός του Ζωδιακού Κύκλου. Αποτελείται από 119 άστρα </a:t>
            </a:r>
          </a:p>
          <a:p>
            <a:endParaRPr lang="el-GR" sz="1600" dirty="0">
              <a:solidFill>
                <a:schemeClr val="bg2">
                  <a:lumMod val="40000"/>
                  <a:lumOff val="60000"/>
                </a:schemeClr>
              </a:solidFill>
            </a:endParaRPr>
          </a:p>
        </p:txBody>
      </p:sp>
      <p:pic>
        <p:nvPicPr>
          <p:cNvPr id="11" name="10 - Εικόνα" descr="αρχείο λήψης (4).jpeg"/>
          <p:cNvPicPr>
            <a:picLocks noChangeAspect="1"/>
          </p:cNvPicPr>
          <p:nvPr/>
        </p:nvPicPr>
        <p:blipFill>
          <a:blip r:embed="rId3"/>
          <a:srcRect t="9090" b="22076"/>
          <a:stretch>
            <a:fillRect/>
          </a:stretch>
        </p:blipFill>
        <p:spPr>
          <a:xfrm>
            <a:off x="5273335" y="2724903"/>
            <a:ext cx="3302493" cy="2136062"/>
          </a:xfrm>
          <a:prstGeom prst="rect">
            <a:avLst/>
          </a:prstGeom>
        </p:spPr>
      </p:pic>
      <p:pic>
        <p:nvPicPr>
          <p:cNvPr id="13" name="12 - Εικόνα" descr="images.jpeg"/>
          <p:cNvPicPr>
            <a:picLocks noChangeAspect="1"/>
          </p:cNvPicPr>
          <p:nvPr/>
        </p:nvPicPr>
        <p:blipFill>
          <a:blip r:embed="rId4"/>
          <a:stretch>
            <a:fillRect/>
          </a:stretch>
        </p:blipFill>
        <p:spPr>
          <a:xfrm>
            <a:off x="159797" y="2558755"/>
            <a:ext cx="3036164" cy="2196619"/>
          </a:xfrm>
          <a:prstGeom prst="rect">
            <a:avLst/>
          </a:prstGeom>
        </p:spPr>
      </p:pic>
    </p:spTree>
  </p:cSld>
  <p:clrMapOvr>
    <a:masterClrMapping/>
  </p:clrMapOvr>
</p:sld>
</file>

<file path=ppt/theme/theme1.xml><?xml version="1.0" encoding="utf-8"?>
<a:theme xmlns:a="http://schemas.openxmlformats.org/drawingml/2006/main" name="Space Dune Newsletter by Slidesgo">
  <a:themeElements>
    <a:clrScheme name="Simple Light">
      <a:dk1>
        <a:srgbClr val="160202"/>
      </a:dk1>
      <a:lt1>
        <a:srgbClr val="FFFFFF"/>
      </a:lt1>
      <a:dk2>
        <a:srgbClr val="F8D79A"/>
      </a:dk2>
      <a:lt2>
        <a:srgbClr val="CEA15F"/>
      </a:lt2>
      <a:accent1>
        <a:srgbClr val="B97B38"/>
      </a:accent1>
      <a:accent2>
        <a:srgbClr val="8A500B"/>
      </a:accent2>
      <a:accent3>
        <a:srgbClr val="693820"/>
      </a:accent3>
      <a:accent4>
        <a:srgbClr val="502900"/>
      </a:accent4>
      <a:accent5>
        <a:srgbClr val="B97B38"/>
      </a:accent5>
      <a:accent6>
        <a:srgbClr val="CEA15F"/>
      </a:accent6>
      <a:hlink>
        <a:srgbClr val="F8D79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2304</Words>
  <Application>Microsoft Office PowerPoint</Application>
  <PresentationFormat>Προβολή στην οθόνη (16:9)</PresentationFormat>
  <Paragraphs>196</Paragraphs>
  <Slides>33</Slides>
  <Notes>22</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33</vt:i4>
      </vt:variant>
    </vt:vector>
  </HeadingPairs>
  <TitlesOfParts>
    <vt:vector size="45" baseType="lpstr">
      <vt:lpstr>Impact</vt:lpstr>
      <vt:lpstr>Nunito SemiBold</vt:lpstr>
      <vt:lpstr>Bahnschrift</vt:lpstr>
      <vt:lpstr>Calibri Light</vt:lpstr>
      <vt:lpstr>Roboto Condensed Light</vt:lpstr>
      <vt:lpstr>Bahnschrift SemiLight SemiConde</vt:lpstr>
      <vt:lpstr>Livvic</vt:lpstr>
      <vt:lpstr>Arial</vt:lpstr>
      <vt:lpstr>Bahnschrift Light</vt:lpstr>
      <vt:lpstr>Anton</vt:lpstr>
      <vt:lpstr>Nunito</vt:lpstr>
      <vt:lpstr>Space Dune Newsletter by Slidesgo</vt:lpstr>
      <vt:lpstr>Βασική αστρολογία και εκλείψεις</vt:lpstr>
      <vt:lpstr>ΒΑΣΙΚΗ ΑΣΤΡΟΛΟΓΙΑ</vt:lpstr>
      <vt:lpstr>Τι είναι η αστρολογία ;</vt:lpstr>
      <vt:lpstr>Τι είναι τα ζώδια;</vt:lpstr>
      <vt:lpstr>ΤΑ ΖΩΔΙΑ ΚΑΤΑΤΑΣΟΝΤΑΙ ΣΕ 4 ΚΑΤΗΓΟΡΙΕΣ:</vt:lpstr>
      <vt:lpstr>ΠΛΑΝΗΤΕΣ</vt:lpstr>
      <vt:lpstr>Κριός ημερομηνίες 21/3 – 20/4</vt:lpstr>
      <vt:lpstr>Ταύρος ημερομηνίες 21/4 – 20/5 </vt:lpstr>
      <vt:lpstr>Δίδυμοι ημερομηνίες 21/5 – 21/6  </vt:lpstr>
      <vt:lpstr>Καρκίνος ημερομηνίες 22/6 – 22/7</vt:lpstr>
      <vt:lpstr> Λέων ημερομηνίες 23/7 – 22/8 </vt:lpstr>
      <vt:lpstr>Παρθένος ημερομηνίες 23/8 – 22/9  </vt:lpstr>
      <vt:lpstr>Ζυγός ημερομηνίες 23/9 – 23/10  </vt:lpstr>
      <vt:lpstr>Σκορπιός ημερομηνίες 24/10 – 22/11  </vt:lpstr>
      <vt:lpstr>Τοξότης ημερομηνίες 23/11 – 21/12  </vt:lpstr>
      <vt:lpstr>Αιγόκερως ημερομηνίες 22/12 – 20/1</vt:lpstr>
      <vt:lpstr>Υδροχόος ημερομηνίες 21/1 – 19/2</vt:lpstr>
      <vt:lpstr>Ιχθείς ημερομηνίες 20/2 – 20/3</vt:lpstr>
      <vt:lpstr>ΤΙ ΕΙΝΑΙ ΟΙ ΟΙΚΟΙ;</vt:lpstr>
      <vt:lpstr>Αστρολογικός χάρτης </vt:lpstr>
      <vt:lpstr> Ηλιακές και Σεληνιακές Εκλείψεις </vt:lpstr>
      <vt:lpstr>Ηλιακές εκλείψεις</vt:lpstr>
      <vt:lpstr>Ηλιακές εκλείψεις</vt:lpstr>
      <vt:lpstr>Ολική έκλειψη ηλίου</vt:lpstr>
      <vt:lpstr>Παρουσίαση του PowerPoint</vt:lpstr>
      <vt:lpstr>Παρουσίαση του PowerPoint</vt:lpstr>
      <vt:lpstr>Ολική σεληνιακή έκλειψη</vt:lpstr>
      <vt:lpstr>Αφού αναφερθήκαμε στα ειδή εκλείψεων τώρα μπορούμε να αναφερθούμε και σε άλλες ενδιαφέρουσες πληροφορίες</vt:lpstr>
      <vt:lpstr>Χρονική εξέλιξη μιας ολικής έκλειψης Σελήνης</vt:lpstr>
      <vt:lpstr>Κλίμακα Ντανζόν</vt:lpstr>
      <vt:lpstr>Μελλοντικές Μερικές Ηλιακές Εκλείψεις, ορατές από την Ελλάδα:</vt:lpstr>
      <vt:lpstr>Μελλοντικές Σεληνιακές Εκλείψεις, ορατές από την Ελλάδα:</vt:lpstr>
      <vt:lpstr>Thanks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Βασικη αστρολογια και εκλυψεις</dc:title>
  <cp:lastModifiedBy>tkex74@gmail.com</cp:lastModifiedBy>
  <cp:revision>112</cp:revision>
  <dcterms:modified xsi:type="dcterms:W3CDTF">2021-06-24T03:51:41Z</dcterms:modified>
</cp:coreProperties>
</file>