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4" r:id="rId12"/>
    <p:sldId id="265" r:id="rId13"/>
    <p:sldId id="266" r:id="rId14"/>
    <p:sldId id="272" r:id="rId15"/>
    <p:sldId id="267" r:id="rId16"/>
    <p:sldId id="268" r:id="rId17"/>
    <p:sldId id="269" r:id="rId18"/>
    <p:sldId id="275" r:id="rId19"/>
    <p:sldId id="276" r:id="rId20"/>
    <p:sldId id="277" r:id="rId21"/>
    <p:sldId id="27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AA9320-28AB-472A-A21A-DDD7294C4B03}" type="datetimeFigureOut">
              <a:rPr lang="el-GR" smtClean="0"/>
              <a:pPr/>
              <a:t>15/3/2022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F603B6-CEE4-4E23-9EB9-6AA704BF38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11760" y="198894"/>
            <a:ext cx="4536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ΓΙΑ ΤΟΥΣ ΠΡΟΣΦΥΓΕΣ</a:t>
            </a:r>
            <a:endParaRPr kumimoji="0" lang="el-GR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0" name="Picture 2" descr="F:\προσφυγοπουλα\αρχείο λήψης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20480" cy="4968552"/>
          </a:xfrm>
          <a:prstGeom prst="rect">
            <a:avLst/>
          </a:prstGeom>
          <a:noFill/>
        </p:spPr>
      </p:pic>
      <p:pic>
        <p:nvPicPr>
          <p:cNvPr id="4" name="Picture 2" descr="C:\Users\Antonis\Desktop\αρχείο λήψης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10445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/>
              <a:t>Θέλω </a:t>
            </a:r>
            <a:r>
              <a:rPr lang="el-GR" sz="2800" b="1" i="1" dirty="0" smtClean="0"/>
              <a:t>τη </a:t>
            </a:r>
            <a:r>
              <a:rPr lang="el-GR" sz="2800" b="1" i="1" dirty="0"/>
              <a:t>μαμά μου. Μου υποσχέθηκε ότι θα με </a:t>
            </a:r>
            <a:r>
              <a:rPr lang="el-GR" sz="2800" b="1" i="1" dirty="0" smtClean="0"/>
              <a:t>προσέχει….</a:t>
            </a:r>
            <a:endParaRPr lang="el-GR" sz="2800" b="1" i="1" dirty="0"/>
          </a:p>
        </p:txBody>
      </p:sp>
      <p:pic>
        <p:nvPicPr>
          <p:cNvPr id="23554" name="Picture 2" descr="F:\προσφυγοπουλα\αρχείο λήψης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4752528"/>
          </a:xfrm>
          <a:prstGeom prst="rect">
            <a:avLst/>
          </a:prstGeom>
          <a:noFill/>
        </p:spPr>
      </p:pic>
      <p:pic>
        <p:nvPicPr>
          <p:cNvPr id="4" name="Picture 2" descr="C:\Users\Antonis\Desktop\ap22055567952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0324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260649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….και ότι μια μέρα θα ξαναβρεθούμε, σε αυτόν ἠ στον άλλο κόσμο. </a:t>
            </a:r>
            <a:endParaRPr lang="el-GR" sz="2800" dirty="0"/>
          </a:p>
        </p:txBody>
      </p:sp>
      <p:pic>
        <p:nvPicPr>
          <p:cNvPr id="3" name="Picture 3" descr="F:\προσφυγοπουλα\αρχείο λήψης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16424" cy="5112568"/>
          </a:xfrm>
          <a:prstGeom prst="rect">
            <a:avLst/>
          </a:prstGeom>
          <a:noFill/>
        </p:spPr>
      </p:pic>
      <p:pic>
        <p:nvPicPr>
          <p:cNvPr id="4" name="Picture 2" descr="C:\Users\Antonis\Desktop\1100_d4b98ce5-657f-49de-8b71-ab6e204f9996.jpg"/>
          <p:cNvPicPr>
            <a:picLocks noChangeAspect="1" noChangeArrowheads="1"/>
          </p:cNvPicPr>
          <p:nvPr/>
        </p:nvPicPr>
        <p:blipFill>
          <a:blip r:embed="rId3" cstate="print"/>
          <a:srcRect l="3266" t="3650" r="39004"/>
          <a:stretch>
            <a:fillRect/>
          </a:stretch>
        </p:blipFill>
        <p:spPr bwMode="auto">
          <a:xfrm>
            <a:off x="4572000" y="1412776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 </a:t>
            </a:r>
            <a:r>
              <a:rPr lang="el-GR" sz="2800" b="1" i="1" dirty="0"/>
              <a:t>Δεν έχω ενέργεια να κλάψω. </a:t>
            </a:r>
            <a:r>
              <a:rPr lang="el-GR" sz="2800" b="1" i="1" dirty="0" smtClean="0"/>
              <a:t>Νιώθω ότι τα θέλω μου είναι απαιτητικά, φοβάμαι να τα πω δυνατά. </a:t>
            </a:r>
          </a:p>
          <a:p>
            <a:pPr algn="ctr"/>
            <a:endParaRPr lang="el-GR" sz="2800" b="1" i="1" dirty="0"/>
          </a:p>
        </p:txBody>
      </p:sp>
      <p:pic>
        <p:nvPicPr>
          <p:cNvPr id="24578" name="Picture 2" descr="F:\προσφυγοπουλα\αρχείο λήψης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48472" cy="4896544"/>
          </a:xfrm>
          <a:prstGeom prst="rect">
            <a:avLst/>
          </a:prstGeom>
          <a:noFill/>
        </p:spPr>
      </p:pic>
      <p:pic>
        <p:nvPicPr>
          <p:cNvPr id="4" name="Picture 2" descr="C:\Users\Antonis\Desktop\αρχείο λήψης (4).jpg"/>
          <p:cNvPicPr>
            <a:picLocks noChangeAspect="1" noChangeArrowheads="1"/>
          </p:cNvPicPr>
          <p:nvPr/>
        </p:nvPicPr>
        <p:blipFill>
          <a:blip r:embed="rId3" cstate="print"/>
          <a:srcRect l="29000"/>
          <a:stretch>
            <a:fillRect/>
          </a:stretch>
        </p:blipFill>
        <p:spPr bwMode="auto">
          <a:xfrm>
            <a:off x="4716016" y="1484784"/>
            <a:ext cx="410445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286000" y="1"/>
            <a:ext cx="473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/>
              <a:t>Θέλω φαγητό, ένα κρεβάτι και ένα χάδι. </a:t>
            </a:r>
          </a:p>
        </p:txBody>
      </p:sp>
      <p:pic>
        <p:nvPicPr>
          <p:cNvPr id="25602" name="Picture 2" descr="F:\προσφυγοπουλα\αρχείο λήψης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032448" cy="5472608"/>
          </a:xfrm>
          <a:prstGeom prst="rect">
            <a:avLst/>
          </a:prstGeom>
          <a:noFill/>
        </p:spPr>
      </p:pic>
      <p:pic>
        <p:nvPicPr>
          <p:cNvPr id="4" name="Picture 2" descr="C:\Users\Antonis\Desktop\αρχείο λήψης (5).jpg"/>
          <p:cNvPicPr>
            <a:picLocks noChangeAspect="1" noChangeArrowheads="1"/>
          </p:cNvPicPr>
          <p:nvPr/>
        </p:nvPicPr>
        <p:blipFill>
          <a:blip r:embed="rId3" cstate="print"/>
          <a:srcRect l="22222" t="4615" r="4040"/>
          <a:stretch>
            <a:fillRect/>
          </a:stretch>
        </p:blipFill>
        <p:spPr bwMode="auto">
          <a:xfrm>
            <a:off x="4788024" y="1052736"/>
            <a:ext cx="4032448" cy="532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771800" y="0"/>
            <a:ext cx="3384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Κι ας μην </a:t>
            </a:r>
            <a:r>
              <a:rPr lang="el-GR" sz="2800" b="1" i="1" dirty="0" err="1" smtClean="0"/>
              <a:t>ξαναξυπνήσω</a:t>
            </a:r>
            <a:r>
              <a:rPr lang="el-GR" sz="2800" b="1" i="1" dirty="0" smtClean="0"/>
              <a:t> . </a:t>
            </a:r>
            <a:endParaRPr lang="el-GR" sz="2800" dirty="0"/>
          </a:p>
        </p:txBody>
      </p:sp>
      <p:pic>
        <p:nvPicPr>
          <p:cNvPr id="3" name="Picture 2" descr="F:\προσφυγοπουλα\αρχείο λήψης (7).jpg"/>
          <p:cNvPicPr>
            <a:picLocks noChangeAspect="1" noChangeArrowheads="1"/>
          </p:cNvPicPr>
          <p:nvPr/>
        </p:nvPicPr>
        <p:blipFill>
          <a:blip r:embed="rId2" cstate="print"/>
          <a:srcRect l="5882" r="5882"/>
          <a:stretch>
            <a:fillRect/>
          </a:stretch>
        </p:blipFill>
        <p:spPr bwMode="auto">
          <a:xfrm>
            <a:off x="395536" y="1340768"/>
            <a:ext cx="4176464" cy="5112568"/>
          </a:xfrm>
          <a:prstGeom prst="rect">
            <a:avLst/>
          </a:prstGeom>
          <a:noFill/>
        </p:spPr>
      </p:pic>
      <p:pic>
        <p:nvPicPr>
          <p:cNvPr id="4" name="Picture 2" descr="C:\Users\Antonis\Desktop\oukrania-polemos-ginaika-koyverta-agkalia-moro-koimatai-m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47664" y="260647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/>
              <a:t>Θέλω οι φίλοι που άφησα πίσω μου να είναι ασφαλείς. </a:t>
            </a:r>
          </a:p>
        </p:txBody>
      </p:sp>
      <p:pic>
        <p:nvPicPr>
          <p:cNvPr id="26626" name="Picture 2" descr="F:\προσφυγοπουλα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2448" cy="4752528"/>
          </a:xfrm>
          <a:prstGeom prst="rect">
            <a:avLst/>
          </a:prstGeom>
          <a:noFill/>
        </p:spPr>
      </p:pic>
      <p:pic>
        <p:nvPicPr>
          <p:cNvPr id="4" name="Picture 2" descr="C:\Users\Antonis\Desktop\images (10).jpg"/>
          <p:cNvPicPr>
            <a:picLocks noChangeAspect="1" noChangeArrowheads="1"/>
          </p:cNvPicPr>
          <p:nvPr/>
        </p:nvPicPr>
        <p:blipFill>
          <a:blip r:embed="rId3" cstate="print"/>
          <a:srcRect l="20408" t="1471"/>
          <a:stretch>
            <a:fillRect/>
          </a:stretch>
        </p:blipFill>
        <p:spPr bwMode="auto">
          <a:xfrm>
            <a:off x="4788024" y="1556792"/>
            <a:ext cx="38884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1886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/>
              <a:t>Θέλω η μικρή μου αδελφή να ξυπνήσει, να </a:t>
            </a:r>
            <a:r>
              <a:rPr lang="el-GR" sz="2800" b="1" i="1" dirty="0" smtClean="0"/>
              <a:t>μη φαίνονται </a:t>
            </a:r>
            <a:r>
              <a:rPr lang="el-GR" sz="2800" b="1" i="1" dirty="0"/>
              <a:t>πια τα κόκκαλα της, να γελάει.</a:t>
            </a:r>
          </a:p>
        </p:txBody>
      </p:sp>
      <p:pic>
        <p:nvPicPr>
          <p:cNvPr id="27650" name="Picture 2" descr="F:\προσφυγοπουλα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032448" cy="4680520"/>
          </a:xfrm>
          <a:prstGeom prst="rect">
            <a:avLst/>
          </a:prstGeom>
          <a:noFill/>
        </p:spPr>
      </p:pic>
      <p:pic>
        <p:nvPicPr>
          <p:cNvPr id="4" name="Picture 2" descr="C:\Users\Antonis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960440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35696" y="115122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Θέλω να μπορώ να θέλω.</a:t>
            </a:r>
            <a:endParaRPr kumimoji="0" lang="el-G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F:\προσφυγοπουλα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32448" cy="5256584"/>
          </a:xfrm>
          <a:prstGeom prst="rect">
            <a:avLst/>
          </a:prstGeom>
          <a:noFill/>
        </p:spPr>
      </p:pic>
      <p:pic>
        <p:nvPicPr>
          <p:cNvPr id="4" name="Picture 2" descr="C:\Users\Antonis\Desktop\ukra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484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is\Desktop\MIKRASIATIKI_KATASTROF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554461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3079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Όπως</a:t>
            </a:r>
            <a:r>
              <a:rPr kumimoji="0" lang="el-G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κάποτε ήθελε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…………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και τα κατάφερε και ο Ματθαίος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89791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3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ΜΙΚΡΑΣΙΑΤΙΚΗ  ΚΑΤΑΣΤΡΟΦΗ</a:t>
            </a:r>
            <a:r>
              <a:rPr kumimoji="0" lang="el-GR" sz="36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l-G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422304"/>
            <a:ext cx="78488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4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Π</a:t>
            </a:r>
            <a:r>
              <a:rPr kumimoji="0" lang="el-GR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ρέπει να επιμείνουμε στην ΑΝΘΡΩΠΙΑ….</a:t>
            </a:r>
            <a:endParaRPr kumimoji="0" lang="el-G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η ΞΕΝΟΦΟΒΙΑ δε χωράει πουθενά!</a:t>
            </a:r>
            <a:endParaRPr kumimoji="0" lang="el-G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18864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i="1" dirty="0"/>
              <a:t>Με </a:t>
            </a:r>
            <a:r>
              <a:rPr lang="el-GR" sz="3200" b="1" i="1" dirty="0" smtClean="0"/>
              <a:t>λένε </a:t>
            </a:r>
            <a:r>
              <a:rPr lang="en-US" sz="3200" b="1" i="1" dirty="0" smtClean="0"/>
              <a:t>Omar</a:t>
            </a:r>
            <a:r>
              <a:rPr lang="el-GR" sz="3200" b="1" i="1" dirty="0"/>
              <a:t>. </a:t>
            </a:r>
          </a:p>
        </p:txBody>
      </p:sp>
      <p:pic>
        <p:nvPicPr>
          <p:cNvPr id="7" name="Picture 2" descr="F:\προσφυγοπουλα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76464" cy="5328592"/>
          </a:xfrm>
          <a:prstGeom prst="rect">
            <a:avLst/>
          </a:prstGeom>
          <a:noFill/>
        </p:spPr>
      </p:pic>
      <p:pic>
        <p:nvPicPr>
          <p:cNvPr id="4" name="Picture 2" descr="C:\Users\Antonis\Desktop\koritsi-oukrania-klai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76464" cy="525658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018002" y="188640"/>
            <a:ext cx="45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b="1" i="1" dirty="0" smtClean="0"/>
              <a:t>Με λένε </a:t>
            </a:r>
            <a:r>
              <a:rPr lang="en-US" sz="3200" b="1" i="1" dirty="0" err="1" smtClean="0"/>
              <a:t>Velemir</a:t>
            </a:r>
            <a:r>
              <a:rPr lang="en-US" i="1" dirty="0" smtClean="0"/>
              <a:t> 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ntonis\Desktop\FRAG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08512" cy="388843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3528" y="188640"/>
            <a:ext cx="6534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Να ελπίζουμε πάντα για ένα καλύτερο αύριο ακόμη και αυτές τις δύσκολες μέρες που διανύουμε! 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Ιωάννα </a:t>
            </a:r>
            <a:r>
              <a:rPr lang="el-GR" sz="2000" b="1" i="1" dirty="0" err="1" smtClean="0">
                <a:ea typeface="Calibri" pitchFamily="34" charset="0"/>
                <a:cs typeface="Times New Roman" pitchFamily="18" charset="0"/>
              </a:rPr>
              <a:t>Χόντζια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Γυμνάσιο </a:t>
            </a:r>
            <a:r>
              <a:rPr lang="el-GR" sz="2000" b="1" i="1" dirty="0" err="1" smtClean="0">
                <a:ea typeface="Calibri" pitchFamily="34" charset="0"/>
                <a:cs typeface="Times New Roman" pitchFamily="18" charset="0"/>
              </a:rPr>
              <a:t>Σχηματαρίου</a:t>
            </a:r>
            <a:endParaRPr lang="el-GR" sz="2000" b="1" i="1" dirty="0" smtClean="0"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44008" y="1844824"/>
            <a:ext cx="4499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Ειρήνη ανάμεσά μας πρέπει να επικρατεί και τον Πόλεμο να διώξουμε από τη γη!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Βερόνικα </a:t>
            </a:r>
            <a:r>
              <a:rPr lang="el-GR" sz="2000" b="1" i="1" dirty="0" err="1" smtClean="0">
                <a:ea typeface="Calibri" pitchFamily="34" charset="0"/>
                <a:cs typeface="Times New Roman" pitchFamily="18" charset="0"/>
              </a:rPr>
              <a:t>Τζέλο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Γυμνάσιο Ερέτριας </a:t>
            </a:r>
            <a:endParaRPr lang="el-GR" sz="2000" b="1" i="1" dirty="0" smtClean="0"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932040" y="3717032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Ειρήνη λέξη μαγική που είναι αυτές τις μέρες πολύτιμη πολύ! 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Ερμιόνη </a:t>
            </a:r>
            <a:r>
              <a:rPr lang="el-GR" sz="2000" b="1" i="1" dirty="0" err="1" smtClean="0">
                <a:ea typeface="Calibri" pitchFamily="34" charset="0"/>
                <a:cs typeface="Times New Roman" pitchFamily="18" charset="0"/>
              </a:rPr>
              <a:t>Παναγούλια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Γυμνάσιο </a:t>
            </a:r>
            <a:r>
              <a:rPr lang="el-GR" sz="2000" b="1" i="1" dirty="0" err="1" smtClean="0">
                <a:ea typeface="Calibri" pitchFamily="34" charset="0"/>
                <a:cs typeface="Times New Roman" pitchFamily="18" charset="0"/>
              </a:rPr>
              <a:t>Σχηματαρίου</a:t>
            </a:r>
            <a:endParaRPr lang="el-GR" sz="2000" b="1" i="1" dirty="0" smtClean="0">
              <a:cs typeface="Times New Roman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860032" y="551723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Ειρήνη να έχουμε πάντα και Αγάπη στην καρδιά! 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Φαίδρα </a:t>
            </a:r>
            <a:r>
              <a:rPr lang="el-GR" sz="2000" b="1" i="1" dirty="0" err="1" smtClean="0">
                <a:ea typeface="Calibri" pitchFamily="34" charset="0"/>
                <a:cs typeface="Times New Roman" pitchFamily="18" charset="0"/>
              </a:rPr>
              <a:t>Τσολάκου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 Γυμνάσιο Ερέτριας</a:t>
            </a:r>
            <a:r>
              <a:rPr lang="el-GR" sz="20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l-GR" sz="2000" b="1" i="1" dirty="0" smtClean="0">
              <a:cs typeface="Times New Roman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5517232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Η Ειρήνη να μας κυβερνά χωρίς πολέμους και άλλα κακά! 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Ελένη </a:t>
            </a:r>
            <a:r>
              <a:rPr lang="el-GR" sz="2000" b="1" i="1" dirty="0" err="1" smtClean="0">
                <a:ea typeface="Calibri" pitchFamily="34" charset="0"/>
                <a:cs typeface="Times New Roman" pitchFamily="18" charset="0"/>
              </a:rPr>
              <a:t>Πετρογιάννη</a:t>
            </a: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l-GR" sz="2000" b="1" i="1" dirty="0" smtClean="0"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Calibri" pitchFamily="34" charset="0"/>
                <a:cs typeface="Times New Roman" pitchFamily="18" charset="0"/>
              </a:rPr>
              <a:t>Γυμνάσιο Ερέτριας</a:t>
            </a:r>
            <a:endParaRPr lang="el-GR" sz="2000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51520" y="62068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ΕΠΙΜΕΛΕΙΑ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ΚΕΙΜΕΝΟΥ-ΦΩΤΟΓΡΑΦΙΩΝ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 </a:t>
            </a:r>
            <a:endParaRPr lang="el-GR" sz="2000" b="1" i="1" dirty="0" smtClean="0"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κατά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τη σχολική  χρονιά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2015-2016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Ίρις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Νικολή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(Τότε, μαθήτρια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της Γ’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γυμνασίου </a:t>
            </a:r>
            <a:endParaRPr lang="el-GR" sz="2000" b="1" i="1" dirty="0" smtClean="0">
              <a:ea typeface="Times New Roman" pitchFamily="18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σήμερα </a:t>
            </a: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φοιτήτρια στο </a:t>
            </a: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τμήμα Επιστημών της Εκπαίδευσης </a:t>
            </a: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και Κοινωνικής Εργασίας του Πανεπιστημίου Πατρών)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2000" b="1" i="1" dirty="0" smtClean="0">
              <a:ea typeface="Times New Roman" pitchFamily="18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imes New Roman" pitchFamily="18" charset="0"/>
                <a:cs typeface="Tahoma" pitchFamily="34" charset="0"/>
              </a:rPr>
              <a:t>Στο ίδιο κείμενο αλλάζουν οι φωτογραφίες με επιμέλεια  των </a:t>
            </a:r>
            <a:endParaRPr lang="el-GR" sz="2000" b="1" i="1" dirty="0" smtClean="0">
              <a:ea typeface="Times New Roman" pitchFamily="18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«Ταξιδευτών» </a:t>
            </a: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του  Γ’1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2000" b="1" i="1" dirty="0" smtClean="0"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ΣΚΕΨΕΙΣ ΓΙΑ ΤΗΝ ΕΙΡΗΝΗ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Μαθητές των γυμνασίων </a:t>
            </a:r>
            <a:r>
              <a:rPr lang="el-GR" sz="2000" b="1" i="1" dirty="0" err="1" smtClean="0">
                <a:ea typeface="Tahoma" pitchFamily="34" charset="0"/>
                <a:cs typeface="Tahoma" pitchFamily="34" charset="0"/>
              </a:rPr>
              <a:t>Σχηματαρίου</a:t>
            </a: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 και Ερέτριας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(στα πλαίσια </a:t>
            </a:r>
            <a:r>
              <a:rPr lang="el-GR" sz="2000" b="1" i="1" dirty="0" err="1" smtClean="0">
                <a:ea typeface="Tahoma" pitchFamily="34" charset="0"/>
                <a:cs typeface="Tahoma" pitchFamily="34" charset="0"/>
              </a:rPr>
              <a:t>τηλεσυνδιδασκαλίας</a:t>
            </a:r>
            <a:r>
              <a:rPr lang="el-GR" sz="2000" b="1" i="1" dirty="0" smtClean="0">
                <a:ea typeface="Tahoma" pitchFamily="34" charset="0"/>
                <a:cs typeface="Tahoma" pitchFamily="34" charset="0"/>
              </a:rPr>
              <a:t>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l-GR" sz="2000" b="1" i="1" dirty="0" smtClean="0"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cs typeface="Tahoma" pitchFamily="34" charset="0"/>
              </a:rPr>
              <a:t>ΥΠΕΥΘΥΝΟΙ  ΚΑΘΗΓΗΤΕΣ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err="1" smtClean="0">
                <a:cs typeface="Tahoma" pitchFamily="34" charset="0"/>
              </a:rPr>
              <a:t>Διαμαντάκης</a:t>
            </a:r>
            <a:r>
              <a:rPr lang="el-GR" sz="2000" b="1" i="1" dirty="0" smtClean="0">
                <a:cs typeface="Tahoma" pitchFamily="34" charset="0"/>
              </a:rPr>
              <a:t> Νίκος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err="1" smtClean="0">
                <a:cs typeface="Tahoma" pitchFamily="34" charset="0"/>
              </a:rPr>
              <a:t>Φραγκομανώλη</a:t>
            </a:r>
            <a:r>
              <a:rPr lang="el-GR" sz="2000" b="1" i="1" dirty="0" smtClean="0">
                <a:cs typeface="Tahoma" pitchFamily="34" charset="0"/>
              </a:rPr>
              <a:t> Σταυρούλα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l-GR" sz="2000" b="1" i="1" dirty="0" smtClean="0"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cs typeface="Tahoma" pitchFamily="34" charset="0"/>
              </a:rPr>
              <a:t>ΓΥΜΝΑΣΙΟ ΕΡΕΤΡΙΑΣ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cs typeface="Tahoma" pitchFamily="34" charset="0"/>
              </a:rPr>
              <a:t>2021-2022</a:t>
            </a:r>
            <a:endParaRPr lang="el-GR" sz="2000" b="1" i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75656" y="260649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/>
              <a:t>Γεννήθηκα </a:t>
            </a:r>
            <a:r>
              <a:rPr lang="el-GR" sz="2800" b="1" i="1" dirty="0" smtClean="0"/>
              <a:t>στο </a:t>
            </a:r>
            <a:r>
              <a:rPr lang="el-GR" sz="2800" b="1" i="1" dirty="0"/>
              <a:t>χειρότερο μέρος του κόσμου. Την χειρότερη περίοδο</a:t>
            </a:r>
            <a:r>
              <a:rPr lang="el-GR" sz="2800" b="1" i="1" dirty="0" smtClean="0"/>
              <a:t>. </a:t>
            </a:r>
            <a:endParaRPr lang="el-GR" sz="2800" b="1" i="1" dirty="0"/>
          </a:p>
        </p:txBody>
      </p:sp>
      <p:pic>
        <p:nvPicPr>
          <p:cNvPr id="17410" name="Picture 2" descr="F:\προσφυγοπουλα\αρχείο λήψη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960440" cy="4392488"/>
          </a:xfrm>
          <a:prstGeom prst="rect">
            <a:avLst/>
          </a:prstGeom>
          <a:noFill/>
        </p:spPr>
      </p:pic>
      <p:pic>
        <p:nvPicPr>
          <p:cNvPr id="4" name="Picture 2" descr="C:\Users\Antonis\Desktop\ukran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104456" cy="439248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 rot="10800000" flipV="1">
            <a:off x="395535" y="6161000"/>
            <a:ext cx="4574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i="1" dirty="0" smtClean="0"/>
              <a:t>Συρία</a:t>
            </a:r>
            <a:endParaRPr lang="el-GR" sz="3200" dirty="0"/>
          </a:p>
        </p:txBody>
      </p:sp>
      <p:sp>
        <p:nvSpPr>
          <p:cNvPr id="6" name="5 - Ορθογώνιο"/>
          <p:cNvSpPr/>
          <p:nvPr/>
        </p:nvSpPr>
        <p:spPr>
          <a:xfrm>
            <a:off x="3851920" y="6165304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b="1" i="1" dirty="0" smtClean="0"/>
              <a:t>Ουκρανία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333342" y="188640"/>
            <a:ext cx="4477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 </a:t>
            </a:r>
            <a:r>
              <a:rPr lang="el-GR" sz="2800" b="1" i="1" dirty="0"/>
              <a:t>Ελάχιστα παιδιά στη χώρα μου επιβιώνουν. </a:t>
            </a:r>
          </a:p>
        </p:txBody>
      </p:sp>
      <p:pic>
        <p:nvPicPr>
          <p:cNvPr id="18434" name="Picture 2" descr="F:\προσφυγοπουλα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176464" cy="4752528"/>
          </a:xfrm>
          <a:prstGeom prst="rect">
            <a:avLst/>
          </a:prstGeom>
          <a:noFill/>
        </p:spPr>
      </p:pic>
      <p:pic>
        <p:nvPicPr>
          <p:cNvPr id="4" name="Picture 3" descr="C:\Users\Antonis\Desktop\pai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55576" y="64457"/>
            <a:ext cx="7344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Και ακόμα και αν επιβιώσω </a:t>
            </a:r>
            <a:r>
              <a:rPr lang="el-GR" sz="2800" b="1" i="1" dirty="0" smtClean="0">
                <a:ea typeface="Times New Roman" pitchFamily="18" charset="0"/>
                <a:cs typeface="Arial" pitchFamily="34" charset="0"/>
              </a:rPr>
              <a:t>θα 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είμαι μόνος μου, χωρίς μόρφωση, χωρίς οικογένεια.</a:t>
            </a:r>
            <a:endParaRPr kumimoji="0" lang="el-G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458" name="Picture 2" descr="F:\προσφυγοπουλα\αρχείο λήψης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032448" cy="4608512"/>
          </a:xfrm>
          <a:prstGeom prst="rect">
            <a:avLst/>
          </a:prstGeom>
          <a:noFill/>
        </p:spPr>
      </p:pic>
      <p:pic>
        <p:nvPicPr>
          <p:cNvPr id="4" name="Picture 2" descr="C:\Users\Antonis\Desktop\ImgSrc-2022-02-25T102151.865-6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0445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260649"/>
            <a:ext cx="4644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/>
              <a:t>Αυτή τη στιγμή βρίσκομαι σε μια βάρκα, καταμεσής του πελάγους. </a:t>
            </a:r>
          </a:p>
        </p:txBody>
      </p:sp>
      <p:pic>
        <p:nvPicPr>
          <p:cNvPr id="20482" name="Picture 2" descr="F:\προσφυγοπουλα\αρχείο λήψης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04456" cy="4464496"/>
          </a:xfrm>
          <a:prstGeom prst="rect">
            <a:avLst/>
          </a:prstGeom>
          <a:noFill/>
        </p:spPr>
      </p:pic>
      <p:pic>
        <p:nvPicPr>
          <p:cNvPr id="4" name="Picture 2" descr="C:\Users\Antonis\Desktop\αρχείο λήψη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4248472" cy="446449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716016" y="260648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Αυτή τη στιγμή βρίσκομαι σε ένα καταφύγιο. </a:t>
            </a:r>
            <a:endParaRPr lang="el-GR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/>
              <a:t>Πεινώ. </a:t>
            </a:r>
            <a:r>
              <a:rPr lang="el-GR" sz="2800" b="1" i="1" dirty="0" smtClean="0"/>
              <a:t>Κρυώνω</a:t>
            </a:r>
            <a:r>
              <a:rPr lang="el-GR" sz="2800" b="1" i="1" dirty="0"/>
              <a:t>. Διψώ</a:t>
            </a:r>
            <a:r>
              <a:rPr lang="el-GR" sz="2800" b="1" i="1" dirty="0" smtClean="0"/>
              <a:t>. </a:t>
            </a:r>
            <a:endParaRPr lang="el-GR" sz="2800" b="1" i="1" dirty="0" smtClean="0"/>
          </a:p>
          <a:p>
            <a:pPr algn="ctr"/>
            <a:r>
              <a:rPr lang="el-GR" sz="2800" b="1" i="1" dirty="0" smtClean="0"/>
              <a:t>Νιώθω </a:t>
            </a:r>
            <a:r>
              <a:rPr lang="el-GR" sz="2800" b="1" i="1" dirty="0" smtClean="0"/>
              <a:t>τόσο κουρασμένος!!! </a:t>
            </a:r>
            <a:endParaRPr lang="el-GR" sz="2800" b="1" i="1" dirty="0"/>
          </a:p>
        </p:txBody>
      </p:sp>
      <p:pic>
        <p:nvPicPr>
          <p:cNvPr id="21507" name="Picture 3" descr="F:\προσφυγοπουλα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0768"/>
            <a:ext cx="4104455" cy="5112567"/>
          </a:xfrm>
          <a:prstGeom prst="rect">
            <a:avLst/>
          </a:prstGeom>
          <a:noFill/>
        </p:spPr>
      </p:pic>
      <p:pic>
        <p:nvPicPr>
          <p:cNvPr id="4" name="Picture 2" descr="C:\Users\Antonis\Desktop\AP22055595006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7646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4788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Οι γονείς μου έμειναν πίσω. Η βάρκα μας είχε χώρο μόνο για έναν και έστειλαν εμένα. </a:t>
            </a:r>
            <a:endParaRPr lang="el-GR" sz="2800" dirty="0"/>
          </a:p>
        </p:txBody>
      </p:sp>
      <p:pic>
        <p:nvPicPr>
          <p:cNvPr id="4" name="Picture 4" descr="F:\προσφυγοπουλα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176464" cy="4176464"/>
          </a:xfrm>
          <a:prstGeom prst="rect">
            <a:avLst/>
          </a:prstGeom>
          <a:noFill/>
        </p:spPr>
      </p:pic>
      <p:pic>
        <p:nvPicPr>
          <p:cNvPr id="5" name="Picture 2" descr="C:\Users\Antonis\Desktop\AP22036425513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104456" cy="410445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716016" y="0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Οι γονείς μου έμειναν πίσω να πολεμήσουν για την πατρίδα… είμαι με τη γιαγιά μου</a:t>
            </a:r>
            <a:r>
              <a:rPr lang="el-GR" sz="2800" b="1" i="1" dirty="0" smtClean="0"/>
              <a:t>…</a:t>
            </a:r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2987824" y="184482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 smtClean="0"/>
              <a:t>Φοβάμαι!!!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Είμαι </a:t>
            </a:r>
            <a:r>
              <a:rPr lang="el-GR" sz="2800" b="1" i="1" dirty="0"/>
              <a:t>έξι χρόνων. Δεν ξέρω αν θα φτάσω ζωντανός, δεν ξέρω που θα φτάσω και τι θα βρω εκεί. </a:t>
            </a:r>
          </a:p>
        </p:txBody>
      </p:sp>
      <p:pic>
        <p:nvPicPr>
          <p:cNvPr id="22530" name="Picture 2" descr="F:\προσφυγοπουλα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04456" cy="4464496"/>
          </a:xfrm>
          <a:prstGeom prst="rect">
            <a:avLst/>
          </a:prstGeom>
          <a:noFill/>
        </p:spPr>
      </p:pic>
      <p:pic>
        <p:nvPicPr>
          <p:cNvPr id="4" name="Picture 2" descr="C:\Users\Antonis\Desktop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176464" cy="446449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907704" y="1196752"/>
            <a:ext cx="496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/>
              <a:t>Δεν θέλω να </a:t>
            </a:r>
            <a:r>
              <a:rPr lang="el-GR" sz="2800" b="1" i="1" dirty="0" smtClean="0"/>
              <a:t>ΠΕΘΑΝΩ!!!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317</TotalTime>
  <Words>419</Words>
  <Application>Microsoft Office PowerPoint</Application>
  <PresentationFormat>Προβολή στην οθόνη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Ζωντάνια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Antonis</dc:creator>
  <cp:lastModifiedBy>x</cp:lastModifiedBy>
  <cp:revision>27</cp:revision>
  <dcterms:created xsi:type="dcterms:W3CDTF">2015-11-17T18:26:55Z</dcterms:created>
  <dcterms:modified xsi:type="dcterms:W3CDTF">2022-03-15T13:19:28Z</dcterms:modified>
</cp:coreProperties>
</file>