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2" d="100"/>
          <a:sy n="82" d="100"/>
        </p:scale>
        <p:origin x="-180"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04739F-75F2-18C4-47FA-7C969AB0247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97259DA2-20CE-EC94-59A6-3A83E3B9B6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C77EC444-4537-16C9-2520-B2D42535FC18}"/>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5" name="Θέση υποσέλιδου 4">
            <a:extLst>
              <a:ext uri="{FF2B5EF4-FFF2-40B4-BE49-F238E27FC236}">
                <a16:creationId xmlns:a16="http://schemas.microsoft.com/office/drawing/2014/main" xmlns="" id="{61081F90-FF01-1AF0-82BA-F06DA8A7906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D4448E3-6708-FF67-FCCA-21F714B99D81}"/>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2408236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739F917-B69B-4D20-7268-D86C924EEB6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E3774590-C49B-8537-D69F-7A6499809AF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CF8C8872-C62C-A226-F87C-E7A9B07EE9F8}"/>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5" name="Θέση υποσέλιδου 4">
            <a:extLst>
              <a:ext uri="{FF2B5EF4-FFF2-40B4-BE49-F238E27FC236}">
                <a16:creationId xmlns:a16="http://schemas.microsoft.com/office/drawing/2014/main" xmlns="" id="{C25CEBC8-565A-0B26-99FA-C2E5DCBBBD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59A4E64-8F98-265A-6F58-00F0BC3A23EE}"/>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2678046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BAE59198-3E05-AFFC-5A78-D276ACE92BD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CBCEC676-B66F-7A47-43D5-56480B357A9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AD635671-8DE2-E647-7CBB-2159B8E8F7E2}"/>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5" name="Θέση υποσέλιδου 4">
            <a:extLst>
              <a:ext uri="{FF2B5EF4-FFF2-40B4-BE49-F238E27FC236}">
                <a16:creationId xmlns:a16="http://schemas.microsoft.com/office/drawing/2014/main" xmlns="" id="{F85F4ADF-1EA1-5718-593D-7F79B3BBF5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586A14C2-E26B-D397-D775-78F71BC589A1}"/>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1207450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415E302-92AF-50C1-FEAC-2BA10F4229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C995FCD7-FCAB-36FD-0464-25CC2655020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FF7C2409-38E2-DEA9-F46A-8B50300832C6}"/>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5" name="Θέση υποσέλιδου 4">
            <a:extLst>
              <a:ext uri="{FF2B5EF4-FFF2-40B4-BE49-F238E27FC236}">
                <a16:creationId xmlns:a16="http://schemas.microsoft.com/office/drawing/2014/main" xmlns="" id="{EF22EFBF-4344-51DC-5C0A-F2476F5B54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475C8D49-7A51-81D5-3BAD-8CCB3D88EF4A}"/>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7566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7E6BA6E-8A66-647F-D2CB-4F765B7EB9C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6A535AF4-8E3F-2444-0285-EADF5A840E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71EA487A-7C06-EA8D-BC3B-5CFA1DE07D4E}"/>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5" name="Θέση υποσέλιδου 4">
            <a:extLst>
              <a:ext uri="{FF2B5EF4-FFF2-40B4-BE49-F238E27FC236}">
                <a16:creationId xmlns:a16="http://schemas.microsoft.com/office/drawing/2014/main" xmlns="" id="{62A3CF7C-52F1-1194-8E4C-92945772880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6B7A10A5-5216-6A73-1B63-C9D2FE288AB3}"/>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343427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E84592B-17D2-06C1-588C-1C8924715C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E47324DD-86CC-6210-45B3-974E6912AB4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143E65BC-74C4-6A4D-6B3F-EF1F4D09D62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465E29F8-2F7C-552D-C7FD-DDBFE8FA3FDF}"/>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6" name="Θέση υποσέλιδου 5">
            <a:extLst>
              <a:ext uri="{FF2B5EF4-FFF2-40B4-BE49-F238E27FC236}">
                <a16:creationId xmlns:a16="http://schemas.microsoft.com/office/drawing/2014/main" xmlns="" id="{6E109E42-C3AE-805C-98E8-C8C4557D607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61A9053C-B450-CCC3-753A-020479BF9C4F}"/>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151733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D63AE72-7DC1-9C36-138B-E49E2BB7D6F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26A09CBF-98D6-E190-31E8-6081F5197A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0F7A9BA4-D7D3-ABAB-3796-FF112419956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117CA5B2-8D4D-1497-A178-66C4E8F2C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97006AF5-EB0B-AB4A-A0B2-55F8184D2B3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10E5D4EC-AB95-1E22-BED8-D139C5720350}"/>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8" name="Θέση υποσέλιδου 7">
            <a:extLst>
              <a:ext uri="{FF2B5EF4-FFF2-40B4-BE49-F238E27FC236}">
                <a16:creationId xmlns:a16="http://schemas.microsoft.com/office/drawing/2014/main" xmlns="" id="{3FAA5CAD-EF97-5191-A4DF-DB657EE08D2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6F89A3BF-403C-7D3E-767B-715C6DC0EE25}"/>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158528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227C4BD-313A-DFE5-B633-F4909DF1B75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CD79D6EF-9CB4-14DC-BAD6-4C6530A74C2A}"/>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4" name="Θέση υποσέλιδου 3">
            <a:extLst>
              <a:ext uri="{FF2B5EF4-FFF2-40B4-BE49-F238E27FC236}">
                <a16:creationId xmlns:a16="http://schemas.microsoft.com/office/drawing/2014/main" xmlns="" id="{CBD60AF1-112D-1E43-F557-16E08A5BA2D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6F8B618A-41FA-A5BF-A388-BB646DAE483F}"/>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26284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B8C10589-C4DE-5C2E-4125-F38FD3BD40BB}"/>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3" name="Θέση υποσέλιδου 2">
            <a:extLst>
              <a:ext uri="{FF2B5EF4-FFF2-40B4-BE49-F238E27FC236}">
                <a16:creationId xmlns:a16="http://schemas.microsoft.com/office/drawing/2014/main" xmlns="" id="{3E4AC313-BD81-44D7-A8FA-D8107B67F20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7FAA485F-0EF4-AC65-2D94-E501E14EF009}"/>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165999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6C2897B-4C85-CD59-DE69-7703AF914AB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F1A03DE9-4138-EB12-5997-404ACA05B8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B04589E0-8CDC-485E-F50C-27D0842CB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CDB37C20-09D1-0570-B40A-E4B87354AEFC}"/>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6" name="Θέση υποσέλιδου 5">
            <a:extLst>
              <a:ext uri="{FF2B5EF4-FFF2-40B4-BE49-F238E27FC236}">
                <a16:creationId xmlns:a16="http://schemas.microsoft.com/office/drawing/2014/main" xmlns="" id="{B2802104-C07C-A20F-E09E-68C3CC98DB0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5D73BC94-9A13-76A3-576A-7C0E416A4271}"/>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390108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C2BEE62-295C-4074-134A-EA14EF7D9AF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1E7AD8A5-2D6C-3E41-0647-759B548E9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8DA88E4B-9E98-552D-6962-06220B3129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7166512D-60E5-A81C-A7F3-C4642916F770}"/>
              </a:ext>
            </a:extLst>
          </p:cNvPr>
          <p:cNvSpPr>
            <a:spLocks noGrp="1"/>
          </p:cNvSpPr>
          <p:nvPr>
            <p:ph type="dt" sz="half" idx="10"/>
          </p:nvPr>
        </p:nvSpPr>
        <p:spPr/>
        <p:txBody>
          <a:bodyPr/>
          <a:lstStyle/>
          <a:p>
            <a:fld id="{A9D854F2-AF01-49E5-B5FA-EB42F5404B27}" type="datetimeFigureOut">
              <a:rPr lang="el-GR" smtClean="0"/>
              <a:t>3/5/2022</a:t>
            </a:fld>
            <a:endParaRPr lang="el-GR"/>
          </a:p>
        </p:txBody>
      </p:sp>
      <p:sp>
        <p:nvSpPr>
          <p:cNvPr id="6" name="Θέση υποσέλιδου 5">
            <a:extLst>
              <a:ext uri="{FF2B5EF4-FFF2-40B4-BE49-F238E27FC236}">
                <a16:creationId xmlns:a16="http://schemas.microsoft.com/office/drawing/2014/main" xmlns="" id="{E0B2E5E6-2593-DEF8-54AC-43A1ED9F917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40480DEE-D50E-C16B-3C7B-447C2BE514AE}"/>
              </a:ext>
            </a:extLst>
          </p:cNvPr>
          <p:cNvSpPr>
            <a:spLocks noGrp="1"/>
          </p:cNvSpPr>
          <p:nvPr>
            <p:ph type="sldNum" sz="quarter" idx="12"/>
          </p:nvPr>
        </p:nvSpPr>
        <p:spPr/>
        <p:txBody>
          <a:bodyPr/>
          <a:lstStyle/>
          <a:p>
            <a:fld id="{DB154D29-0E85-47D6-9474-F18D0575057B}" type="slidenum">
              <a:rPr lang="el-GR" smtClean="0"/>
              <a:t>‹#›</a:t>
            </a:fld>
            <a:endParaRPr lang="el-GR"/>
          </a:p>
        </p:txBody>
      </p:sp>
    </p:spTree>
    <p:extLst>
      <p:ext uri="{BB962C8B-B14F-4D97-AF65-F5344CB8AC3E}">
        <p14:creationId xmlns:p14="http://schemas.microsoft.com/office/powerpoint/2010/main" val="351768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6101CE34-022F-37AB-1619-DC9498011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0947A803-C4D2-8D3F-0AB8-143B69CD2C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8FB2CE29-7A3A-4CCD-ECF6-8BA1071F62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854F2-AF01-49E5-B5FA-EB42F5404B27}" type="datetimeFigureOut">
              <a:rPr lang="el-GR" smtClean="0"/>
              <a:t>3/5/2022</a:t>
            </a:fld>
            <a:endParaRPr lang="el-GR"/>
          </a:p>
        </p:txBody>
      </p:sp>
      <p:sp>
        <p:nvSpPr>
          <p:cNvPr id="5" name="Θέση υποσέλιδου 4">
            <a:extLst>
              <a:ext uri="{FF2B5EF4-FFF2-40B4-BE49-F238E27FC236}">
                <a16:creationId xmlns:a16="http://schemas.microsoft.com/office/drawing/2014/main" xmlns="" id="{A72A5436-57E3-7E34-016D-3C1D359901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F86012D1-8646-26FD-2495-57AC0C4425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54D29-0E85-47D6-9474-F18D0575057B}" type="slidenum">
              <a:rPr lang="el-GR" smtClean="0"/>
              <a:t>‹#›</a:t>
            </a:fld>
            <a:endParaRPr lang="el-GR"/>
          </a:p>
        </p:txBody>
      </p:sp>
    </p:spTree>
    <p:extLst>
      <p:ext uri="{BB962C8B-B14F-4D97-AF65-F5344CB8AC3E}">
        <p14:creationId xmlns:p14="http://schemas.microsoft.com/office/powerpoint/2010/main" val="158776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6000">
              <a:schemeClr val="accent6">
                <a:lumMod val="40000"/>
                <a:lumOff val="60000"/>
              </a:schemeClr>
            </a:gs>
            <a:gs pos="28000">
              <a:schemeClr val="accent6">
                <a:lumMod val="40000"/>
                <a:lumOff val="60000"/>
              </a:schemeClr>
            </a:gs>
            <a:gs pos="87023">
              <a:schemeClr val="bg1"/>
            </a:gs>
            <a:gs pos="53425">
              <a:schemeClr val="bg1"/>
            </a:gs>
            <a:gs pos="76000">
              <a:schemeClr val="bg1"/>
            </a:gs>
          </a:gsLst>
          <a:lin ang="5400000" scaled="1"/>
        </a:gra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xmlns="" id="{1E9F965F-7765-F610-4F69-CE635810729F}"/>
              </a:ext>
            </a:extLst>
          </p:cNvPr>
          <p:cNvPicPr>
            <a:picLocks noChangeAspect="1"/>
          </p:cNvPicPr>
          <p:nvPr/>
        </p:nvPicPr>
        <p:blipFill rotWithShape="1">
          <a:blip r:embed="rId2"/>
          <a:srcRect l="3531" t="5833"/>
          <a:stretch/>
        </p:blipFill>
        <p:spPr>
          <a:xfrm>
            <a:off x="8976049" y="3103927"/>
            <a:ext cx="2804055" cy="3455492"/>
          </a:xfrm>
          <a:prstGeom prst="rect">
            <a:avLst/>
          </a:prstGeom>
          <a:ln w="3175">
            <a:solidFill>
              <a:schemeClr val="tx1"/>
            </a:solidFill>
          </a:ln>
          <a:effectLst>
            <a:glow rad="101600">
              <a:schemeClr val="accent6">
                <a:satMod val="175000"/>
                <a:alpha val="40000"/>
              </a:schemeClr>
            </a:glow>
          </a:effectLst>
        </p:spPr>
      </p:pic>
      <p:sp>
        <p:nvSpPr>
          <p:cNvPr id="2" name="Τίτλος 1">
            <a:extLst>
              <a:ext uri="{FF2B5EF4-FFF2-40B4-BE49-F238E27FC236}">
                <a16:creationId xmlns:a16="http://schemas.microsoft.com/office/drawing/2014/main" xmlns="" id="{E6C7E45B-5D78-1835-933F-C5C95DB0C50A}"/>
              </a:ext>
            </a:extLst>
          </p:cNvPr>
          <p:cNvSpPr>
            <a:spLocks noGrp="1"/>
          </p:cNvSpPr>
          <p:nvPr>
            <p:ph type="ctrTitle"/>
          </p:nvPr>
        </p:nvSpPr>
        <p:spPr/>
        <p:txBody>
          <a:bodyPr anchor="ctr">
            <a:normAutofit/>
          </a:bodyPr>
          <a:lstStyle/>
          <a:p>
            <a:r>
              <a:rPr lang="el-GR" sz="4400" dirty="0">
                <a:latin typeface="Sitka Banner" panose="02000505000000020004" pitchFamily="2" charset="0"/>
              </a:rPr>
              <a:t>ΤΟ ΟΙΚΟΓΕΝΕΙΑΚΟ ΜΟΥ ΔΕΝΤΡΟ </a:t>
            </a:r>
          </a:p>
        </p:txBody>
      </p:sp>
      <p:sp>
        <p:nvSpPr>
          <p:cNvPr id="3" name="Υπότιτλος 2">
            <a:extLst>
              <a:ext uri="{FF2B5EF4-FFF2-40B4-BE49-F238E27FC236}">
                <a16:creationId xmlns:a16="http://schemas.microsoft.com/office/drawing/2014/main" xmlns="" id="{0E1FD1F2-0539-113C-9482-252E2AB3F43B}"/>
              </a:ext>
            </a:extLst>
          </p:cNvPr>
          <p:cNvSpPr>
            <a:spLocks noGrp="1"/>
          </p:cNvSpPr>
          <p:nvPr>
            <p:ph type="subTitle" idx="1"/>
          </p:nvPr>
        </p:nvSpPr>
        <p:spPr/>
        <p:txBody>
          <a:bodyPr/>
          <a:lstStyle/>
          <a:p>
            <a:r>
              <a:rPr lang="el-GR" dirty="0"/>
              <a:t>Παύλος Κατσιρούμπας </a:t>
            </a:r>
          </a:p>
        </p:txBody>
      </p:sp>
    </p:spTree>
    <p:extLst>
      <p:ext uri="{BB962C8B-B14F-4D97-AF65-F5344CB8AC3E}">
        <p14:creationId xmlns:p14="http://schemas.microsoft.com/office/powerpoint/2010/main" val="2816417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7000">
              <a:schemeClr val="accent6">
                <a:lumMod val="60000"/>
                <a:lumOff val="40000"/>
              </a:schemeClr>
            </a:gs>
            <a:gs pos="54000">
              <a:schemeClr val="bg1">
                <a:lumMod val="95000"/>
              </a:schemeClr>
            </a:gs>
            <a:gs pos="99000">
              <a:schemeClr val="bg1">
                <a:lumMod val="95000"/>
              </a:schemeClr>
            </a:gs>
          </a:gsLst>
          <a:lin ang="5400000" scaled="1"/>
        </a:gradFill>
        <a:effectLst/>
      </p:bgPr>
    </p:bg>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xmlns="" id="{E4596B5D-DB3B-16E2-205A-F56C9E5E06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640"/>
            <a:ext cx="12192000" cy="6857999"/>
          </a:xfrm>
          <a:prstGeom prst="rect">
            <a:avLst/>
          </a:prstGeom>
        </p:spPr>
      </p:pic>
      <p:sp>
        <p:nvSpPr>
          <p:cNvPr id="5" name="TextBox 4">
            <a:extLst>
              <a:ext uri="{FF2B5EF4-FFF2-40B4-BE49-F238E27FC236}">
                <a16:creationId xmlns:a16="http://schemas.microsoft.com/office/drawing/2014/main" xmlns="" id="{D3E7301F-62E5-6F6F-9088-3A1E73D03087}"/>
              </a:ext>
            </a:extLst>
          </p:cNvPr>
          <p:cNvSpPr txBox="1"/>
          <p:nvPr/>
        </p:nvSpPr>
        <p:spPr>
          <a:xfrm>
            <a:off x="4941116" y="6258186"/>
            <a:ext cx="1912690" cy="315471"/>
          </a:xfrm>
          <a:prstGeom prst="rect">
            <a:avLst/>
          </a:prstGeom>
          <a:noFill/>
        </p:spPr>
        <p:txBody>
          <a:bodyPr wrap="square" rtlCol="0">
            <a:spAutoFit/>
          </a:bodyPr>
          <a:lstStyle/>
          <a:p>
            <a:r>
              <a:rPr lang="el-GR" sz="1450" dirty="0"/>
              <a:t>Παύλος Κατσιρούμπας</a:t>
            </a:r>
          </a:p>
        </p:txBody>
      </p:sp>
      <p:sp>
        <p:nvSpPr>
          <p:cNvPr id="6" name="Ορθογώνιο 5">
            <a:extLst>
              <a:ext uri="{FF2B5EF4-FFF2-40B4-BE49-F238E27FC236}">
                <a16:creationId xmlns:a16="http://schemas.microsoft.com/office/drawing/2014/main" xmlns="" id="{94DE1D69-F027-5045-E772-CCD7DAA36888}"/>
              </a:ext>
            </a:extLst>
          </p:cNvPr>
          <p:cNvSpPr/>
          <p:nvPr/>
        </p:nvSpPr>
        <p:spPr>
          <a:xfrm>
            <a:off x="7466200" y="6155862"/>
            <a:ext cx="2013359" cy="520118"/>
          </a:xfrm>
          <a:prstGeom prst="rect">
            <a:avLst/>
          </a:prstGeom>
          <a:effectLst>
            <a:glow rad="63500">
              <a:schemeClr val="accent3">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l-GR" sz="1450" dirty="0"/>
              <a:t>Γεώργιος Κατσιρούμπας </a:t>
            </a:r>
          </a:p>
        </p:txBody>
      </p:sp>
      <p:cxnSp>
        <p:nvCxnSpPr>
          <p:cNvPr id="8" name="Ευθεία γραμμή σύνδεσης 7">
            <a:extLst>
              <a:ext uri="{FF2B5EF4-FFF2-40B4-BE49-F238E27FC236}">
                <a16:creationId xmlns:a16="http://schemas.microsoft.com/office/drawing/2014/main" xmlns="" id="{F8EE5585-EC04-28F6-B6B8-B4AF0F0B7D58}"/>
              </a:ext>
            </a:extLst>
          </p:cNvPr>
          <p:cNvCxnSpPr>
            <a:cxnSpLocks/>
          </p:cNvCxnSpPr>
          <p:nvPr/>
        </p:nvCxnSpPr>
        <p:spPr>
          <a:xfrm>
            <a:off x="6870581" y="6432699"/>
            <a:ext cx="5956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xmlns="" id="{E53AC66E-03B1-F8A6-8FAE-68322A75A5AD}"/>
              </a:ext>
            </a:extLst>
          </p:cNvPr>
          <p:cNvSpPr txBox="1"/>
          <p:nvPr/>
        </p:nvSpPr>
        <p:spPr>
          <a:xfrm>
            <a:off x="2902591" y="5301842"/>
            <a:ext cx="1845578" cy="538609"/>
          </a:xfrm>
          <a:prstGeom prst="rect">
            <a:avLst/>
          </a:prstGeom>
          <a:noFill/>
        </p:spPr>
        <p:txBody>
          <a:bodyPr wrap="square" rtlCol="0">
            <a:spAutoFit/>
          </a:bodyPr>
          <a:lstStyle/>
          <a:p>
            <a:r>
              <a:rPr lang="el-GR" sz="1450" dirty="0"/>
              <a:t>Σπυρίδων Κατσιρούμπας</a:t>
            </a:r>
          </a:p>
        </p:txBody>
      </p:sp>
      <p:sp>
        <p:nvSpPr>
          <p:cNvPr id="13" name="TextBox 12">
            <a:extLst>
              <a:ext uri="{FF2B5EF4-FFF2-40B4-BE49-F238E27FC236}">
                <a16:creationId xmlns:a16="http://schemas.microsoft.com/office/drawing/2014/main" xmlns="" id="{CCD0D6AA-74BD-AC52-05F8-AFDFC984EF91}"/>
              </a:ext>
            </a:extLst>
          </p:cNvPr>
          <p:cNvSpPr txBox="1"/>
          <p:nvPr/>
        </p:nvSpPr>
        <p:spPr>
          <a:xfrm>
            <a:off x="7168390" y="5356756"/>
            <a:ext cx="1845578" cy="315471"/>
          </a:xfrm>
          <a:prstGeom prst="rect">
            <a:avLst/>
          </a:prstGeom>
          <a:noFill/>
        </p:spPr>
        <p:txBody>
          <a:bodyPr wrap="square" rtlCol="0">
            <a:spAutoFit/>
          </a:bodyPr>
          <a:lstStyle/>
          <a:p>
            <a:r>
              <a:rPr lang="el-GR" sz="1450" dirty="0"/>
              <a:t>Μερόπη Παλτόγλου</a:t>
            </a:r>
          </a:p>
        </p:txBody>
      </p:sp>
      <p:sp>
        <p:nvSpPr>
          <p:cNvPr id="14" name="TextBox 13">
            <a:extLst>
              <a:ext uri="{FF2B5EF4-FFF2-40B4-BE49-F238E27FC236}">
                <a16:creationId xmlns:a16="http://schemas.microsoft.com/office/drawing/2014/main" xmlns="" id="{0F2637D0-EC53-D029-338A-82019796C8CD}"/>
              </a:ext>
            </a:extLst>
          </p:cNvPr>
          <p:cNvSpPr txBox="1"/>
          <p:nvPr/>
        </p:nvSpPr>
        <p:spPr>
          <a:xfrm>
            <a:off x="2709644" y="3540154"/>
            <a:ext cx="1291905" cy="523220"/>
          </a:xfrm>
          <a:prstGeom prst="rect">
            <a:avLst/>
          </a:prstGeom>
          <a:noFill/>
        </p:spPr>
        <p:txBody>
          <a:bodyPr wrap="square" rtlCol="0">
            <a:spAutoFit/>
          </a:bodyPr>
          <a:lstStyle/>
          <a:p>
            <a:r>
              <a:rPr lang="el-GR" sz="1400" dirty="0"/>
              <a:t>Γεώργιος Κατσιρούμπας</a:t>
            </a:r>
          </a:p>
        </p:txBody>
      </p:sp>
      <p:sp>
        <p:nvSpPr>
          <p:cNvPr id="2" name="TextBox 1">
            <a:extLst>
              <a:ext uri="{FF2B5EF4-FFF2-40B4-BE49-F238E27FC236}">
                <a16:creationId xmlns:a16="http://schemas.microsoft.com/office/drawing/2014/main" xmlns="" id="{FD7B953F-41D3-1318-6173-BBBF1961AB3F}"/>
              </a:ext>
            </a:extLst>
          </p:cNvPr>
          <p:cNvSpPr txBox="1"/>
          <p:nvPr/>
        </p:nvSpPr>
        <p:spPr>
          <a:xfrm>
            <a:off x="4295163" y="3651723"/>
            <a:ext cx="1291905" cy="300082"/>
          </a:xfrm>
          <a:prstGeom prst="rect">
            <a:avLst/>
          </a:prstGeom>
          <a:noFill/>
        </p:spPr>
        <p:txBody>
          <a:bodyPr wrap="square" rtlCol="0">
            <a:spAutoFit/>
          </a:bodyPr>
          <a:lstStyle/>
          <a:p>
            <a:r>
              <a:rPr lang="el-GR" sz="1350" dirty="0"/>
              <a:t>Ζαμπέτα Χάρου</a:t>
            </a:r>
          </a:p>
        </p:txBody>
      </p:sp>
      <p:sp>
        <p:nvSpPr>
          <p:cNvPr id="3" name="TextBox 2">
            <a:extLst>
              <a:ext uri="{FF2B5EF4-FFF2-40B4-BE49-F238E27FC236}">
                <a16:creationId xmlns:a16="http://schemas.microsoft.com/office/drawing/2014/main" xmlns="" id="{F48B0CC5-124A-4EF8-537D-1061CA85FFF0}"/>
              </a:ext>
            </a:extLst>
          </p:cNvPr>
          <p:cNvSpPr txBox="1"/>
          <p:nvPr/>
        </p:nvSpPr>
        <p:spPr>
          <a:xfrm>
            <a:off x="6375633" y="3514987"/>
            <a:ext cx="1291905" cy="507831"/>
          </a:xfrm>
          <a:prstGeom prst="rect">
            <a:avLst/>
          </a:prstGeom>
          <a:noFill/>
        </p:spPr>
        <p:txBody>
          <a:bodyPr wrap="square" rtlCol="0">
            <a:spAutoFit/>
          </a:bodyPr>
          <a:lstStyle/>
          <a:p>
            <a:r>
              <a:rPr lang="el-GR" sz="1350" dirty="0"/>
              <a:t>Παύλος</a:t>
            </a:r>
          </a:p>
          <a:p>
            <a:r>
              <a:rPr lang="el-GR" sz="1350" dirty="0"/>
              <a:t>Παλτόγλου</a:t>
            </a:r>
          </a:p>
        </p:txBody>
      </p:sp>
      <p:sp>
        <p:nvSpPr>
          <p:cNvPr id="7" name="TextBox 6">
            <a:extLst>
              <a:ext uri="{FF2B5EF4-FFF2-40B4-BE49-F238E27FC236}">
                <a16:creationId xmlns:a16="http://schemas.microsoft.com/office/drawing/2014/main" xmlns="" id="{01706667-87AF-00DD-1947-76707E5BFE82}"/>
              </a:ext>
            </a:extLst>
          </p:cNvPr>
          <p:cNvSpPr txBox="1"/>
          <p:nvPr/>
        </p:nvSpPr>
        <p:spPr>
          <a:xfrm>
            <a:off x="7961152" y="3523376"/>
            <a:ext cx="1375795" cy="492443"/>
          </a:xfrm>
          <a:prstGeom prst="rect">
            <a:avLst/>
          </a:prstGeom>
          <a:noFill/>
        </p:spPr>
        <p:txBody>
          <a:bodyPr wrap="square" rtlCol="0">
            <a:spAutoFit/>
          </a:bodyPr>
          <a:lstStyle/>
          <a:p>
            <a:r>
              <a:rPr lang="el-GR" sz="1300" dirty="0"/>
              <a:t>Ελπίς Ελευθεροπούλου</a:t>
            </a:r>
          </a:p>
        </p:txBody>
      </p:sp>
      <p:sp>
        <p:nvSpPr>
          <p:cNvPr id="9" name="TextBox 8">
            <a:extLst>
              <a:ext uri="{FF2B5EF4-FFF2-40B4-BE49-F238E27FC236}">
                <a16:creationId xmlns:a16="http://schemas.microsoft.com/office/drawing/2014/main" xmlns="" id="{1A0BE399-B9AD-CC9A-9FE8-D21D9541F677}"/>
              </a:ext>
            </a:extLst>
          </p:cNvPr>
          <p:cNvSpPr txBox="1"/>
          <p:nvPr/>
        </p:nvSpPr>
        <p:spPr>
          <a:xfrm>
            <a:off x="243281" y="1895912"/>
            <a:ext cx="1224792" cy="492443"/>
          </a:xfrm>
          <a:prstGeom prst="rect">
            <a:avLst/>
          </a:prstGeom>
          <a:noFill/>
        </p:spPr>
        <p:txBody>
          <a:bodyPr wrap="square" rtlCol="0">
            <a:spAutoFit/>
          </a:bodyPr>
          <a:lstStyle/>
          <a:p>
            <a:r>
              <a:rPr lang="el-GR" sz="1300" dirty="0"/>
              <a:t>Αθανάσιος Κατσιρούμπας </a:t>
            </a:r>
          </a:p>
        </p:txBody>
      </p:sp>
      <p:sp>
        <p:nvSpPr>
          <p:cNvPr id="10" name="TextBox 9">
            <a:extLst>
              <a:ext uri="{FF2B5EF4-FFF2-40B4-BE49-F238E27FC236}">
                <a16:creationId xmlns:a16="http://schemas.microsoft.com/office/drawing/2014/main" xmlns="" id="{D223DE4C-9C63-DC7C-6206-99DB5F3AF43A}"/>
              </a:ext>
            </a:extLst>
          </p:cNvPr>
          <p:cNvSpPr txBox="1"/>
          <p:nvPr/>
        </p:nvSpPr>
        <p:spPr>
          <a:xfrm>
            <a:off x="1711354" y="1949025"/>
            <a:ext cx="1199626" cy="523220"/>
          </a:xfrm>
          <a:prstGeom prst="rect">
            <a:avLst/>
          </a:prstGeom>
          <a:noFill/>
        </p:spPr>
        <p:txBody>
          <a:bodyPr wrap="square" rtlCol="0">
            <a:spAutoFit/>
          </a:bodyPr>
          <a:lstStyle/>
          <a:p>
            <a:r>
              <a:rPr lang="el-GR" sz="1400" dirty="0"/>
              <a:t>Αικατερίνη Κουκουλάκη </a:t>
            </a:r>
          </a:p>
        </p:txBody>
      </p:sp>
      <p:sp>
        <p:nvSpPr>
          <p:cNvPr id="11" name="TextBox 10">
            <a:extLst>
              <a:ext uri="{FF2B5EF4-FFF2-40B4-BE49-F238E27FC236}">
                <a16:creationId xmlns:a16="http://schemas.microsoft.com/office/drawing/2014/main" xmlns="" id="{176902D9-6D1A-621F-7A12-0507F641B3A1}"/>
              </a:ext>
            </a:extLst>
          </p:cNvPr>
          <p:cNvSpPr txBox="1"/>
          <p:nvPr/>
        </p:nvSpPr>
        <p:spPr>
          <a:xfrm>
            <a:off x="3179426" y="1880523"/>
            <a:ext cx="1199626" cy="523220"/>
          </a:xfrm>
          <a:prstGeom prst="rect">
            <a:avLst/>
          </a:prstGeom>
          <a:noFill/>
        </p:spPr>
        <p:txBody>
          <a:bodyPr wrap="square" rtlCol="0">
            <a:spAutoFit/>
          </a:bodyPr>
          <a:lstStyle/>
          <a:p>
            <a:r>
              <a:rPr lang="el-GR" sz="1400" dirty="0"/>
              <a:t>Σπυρίδων Χάρος</a:t>
            </a:r>
          </a:p>
        </p:txBody>
      </p:sp>
      <p:sp>
        <p:nvSpPr>
          <p:cNvPr id="15" name="TextBox 14">
            <a:extLst>
              <a:ext uri="{FF2B5EF4-FFF2-40B4-BE49-F238E27FC236}">
                <a16:creationId xmlns:a16="http://schemas.microsoft.com/office/drawing/2014/main" xmlns="" id="{B71B82CA-64C8-952D-BD5E-DDEB9EE2E882}"/>
              </a:ext>
            </a:extLst>
          </p:cNvPr>
          <p:cNvSpPr txBox="1"/>
          <p:nvPr/>
        </p:nvSpPr>
        <p:spPr>
          <a:xfrm>
            <a:off x="4530055" y="1988244"/>
            <a:ext cx="1199626" cy="307777"/>
          </a:xfrm>
          <a:prstGeom prst="rect">
            <a:avLst/>
          </a:prstGeom>
          <a:noFill/>
        </p:spPr>
        <p:txBody>
          <a:bodyPr wrap="square" rtlCol="0">
            <a:spAutoFit/>
          </a:bodyPr>
          <a:lstStyle/>
          <a:p>
            <a:r>
              <a:rPr lang="el-GR" sz="1400" dirty="0"/>
              <a:t>Κλειώ Τσίρου </a:t>
            </a:r>
          </a:p>
        </p:txBody>
      </p:sp>
      <p:sp>
        <p:nvSpPr>
          <p:cNvPr id="16" name="TextBox 15">
            <a:extLst>
              <a:ext uri="{FF2B5EF4-FFF2-40B4-BE49-F238E27FC236}">
                <a16:creationId xmlns:a16="http://schemas.microsoft.com/office/drawing/2014/main" xmlns="" id="{5CE64FA9-BC59-0C53-24F4-1FEAF8CB42D9}"/>
              </a:ext>
            </a:extLst>
          </p:cNvPr>
          <p:cNvSpPr txBox="1"/>
          <p:nvPr/>
        </p:nvSpPr>
        <p:spPr>
          <a:xfrm>
            <a:off x="5968764" y="1884637"/>
            <a:ext cx="1199626" cy="523220"/>
          </a:xfrm>
          <a:prstGeom prst="rect">
            <a:avLst/>
          </a:prstGeom>
          <a:noFill/>
        </p:spPr>
        <p:txBody>
          <a:bodyPr wrap="square" rtlCol="0">
            <a:spAutoFit/>
          </a:bodyPr>
          <a:lstStyle/>
          <a:p>
            <a:r>
              <a:rPr lang="el-GR" sz="1400" dirty="0"/>
              <a:t>Αναστάσιος Παλτόγλου</a:t>
            </a:r>
          </a:p>
        </p:txBody>
      </p:sp>
      <p:sp>
        <p:nvSpPr>
          <p:cNvPr id="17" name="TextBox 16">
            <a:extLst>
              <a:ext uri="{FF2B5EF4-FFF2-40B4-BE49-F238E27FC236}">
                <a16:creationId xmlns:a16="http://schemas.microsoft.com/office/drawing/2014/main" xmlns="" id="{091A0CEB-FB50-8D35-7EA8-251ED8429613}"/>
              </a:ext>
            </a:extLst>
          </p:cNvPr>
          <p:cNvSpPr txBox="1"/>
          <p:nvPr/>
        </p:nvSpPr>
        <p:spPr>
          <a:xfrm>
            <a:off x="7361339" y="1912440"/>
            <a:ext cx="1199626" cy="523220"/>
          </a:xfrm>
          <a:prstGeom prst="rect">
            <a:avLst/>
          </a:prstGeom>
          <a:noFill/>
        </p:spPr>
        <p:txBody>
          <a:bodyPr wrap="square" rtlCol="0">
            <a:spAutoFit/>
          </a:bodyPr>
          <a:lstStyle/>
          <a:p>
            <a:r>
              <a:rPr lang="el-GR" sz="1350" dirty="0"/>
              <a:t>Μερόπη Χατζόγλου</a:t>
            </a:r>
          </a:p>
        </p:txBody>
      </p:sp>
      <p:sp>
        <p:nvSpPr>
          <p:cNvPr id="18" name="TextBox 17">
            <a:extLst>
              <a:ext uri="{FF2B5EF4-FFF2-40B4-BE49-F238E27FC236}">
                <a16:creationId xmlns:a16="http://schemas.microsoft.com/office/drawing/2014/main" xmlns="" id="{91C4F94E-F826-C592-A1F1-E060FC84615B}"/>
              </a:ext>
            </a:extLst>
          </p:cNvPr>
          <p:cNvSpPr txBox="1"/>
          <p:nvPr/>
        </p:nvSpPr>
        <p:spPr>
          <a:xfrm>
            <a:off x="8841294" y="1949025"/>
            <a:ext cx="1199626" cy="430887"/>
          </a:xfrm>
          <a:prstGeom prst="rect">
            <a:avLst/>
          </a:prstGeom>
          <a:noFill/>
        </p:spPr>
        <p:txBody>
          <a:bodyPr wrap="square" rtlCol="0">
            <a:spAutoFit/>
          </a:bodyPr>
          <a:lstStyle/>
          <a:p>
            <a:r>
              <a:rPr lang="el-GR" sz="1100" dirty="0"/>
              <a:t>Βασίλειος Ελευθερόπουλος</a:t>
            </a:r>
          </a:p>
        </p:txBody>
      </p:sp>
      <p:sp>
        <p:nvSpPr>
          <p:cNvPr id="19" name="TextBox 18">
            <a:extLst>
              <a:ext uri="{FF2B5EF4-FFF2-40B4-BE49-F238E27FC236}">
                <a16:creationId xmlns:a16="http://schemas.microsoft.com/office/drawing/2014/main" xmlns="" id="{77E46720-1F9C-3BDE-F606-BDDFE1756FBD}"/>
              </a:ext>
            </a:extLst>
          </p:cNvPr>
          <p:cNvSpPr txBox="1"/>
          <p:nvPr/>
        </p:nvSpPr>
        <p:spPr>
          <a:xfrm>
            <a:off x="10226174" y="1935026"/>
            <a:ext cx="1199632" cy="553998"/>
          </a:xfrm>
          <a:prstGeom prst="rect">
            <a:avLst/>
          </a:prstGeom>
          <a:noFill/>
        </p:spPr>
        <p:txBody>
          <a:bodyPr wrap="square" rtlCol="0">
            <a:spAutoFit/>
          </a:bodyPr>
          <a:lstStyle/>
          <a:p>
            <a:r>
              <a:rPr lang="el-GR" sz="1500" dirty="0"/>
              <a:t>Ελπίς Σπυρόγλου</a:t>
            </a:r>
          </a:p>
        </p:txBody>
      </p:sp>
    </p:spTree>
    <p:extLst>
      <p:ext uri="{BB962C8B-B14F-4D97-AF65-F5344CB8AC3E}">
        <p14:creationId xmlns:p14="http://schemas.microsoft.com/office/powerpoint/2010/main" val="309854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33000">
              <a:schemeClr val="accent6">
                <a:lumMod val="40000"/>
                <a:lumOff val="60000"/>
              </a:schemeClr>
            </a:gs>
            <a:gs pos="13000">
              <a:schemeClr val="bg1">
                <a:lumMod val="95000"/>
              </a:schemeClr>
            </a:gs>
            <a:gs pos="22000">
              <a:schemeClr val="accent6">
                <a:lumMod val="40000"/>
                <a:lumOff val="60000"/>
              </a:schemeClr>
            </a:gs>
            <a:gs pos="87000">
              <a:schemeClr val="bg1">
                <a:lumMod val="95000"/>
              </a:schemeClr>
            </a:gs>
            <a:gs pos="58000">
              <a:schemeClr val="bg1"/>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1B0E694-9B27-AF8C-9754-053CF037CFE1}"/>
              </a:ext>
            </a:extLst>
          </p:cNvPr>
          <p:cNvSpPr>
            <a:spLocks noGrp="1"/>
          </p:cNvSpPr>
          <p:nvPr>
            <p:ph type="title"/>
          </p:nvPr>
        </p:nvSpPr>
        <p:spPr/>
        <p:txBody>
          <a:bodyPr>
            <a:normAutofit/>
          </a:bodyPr>
          <a:lstStyle/>
          <a:p>
            <a:pPr algn="ctr"/>
            <a:r>
              <a:rPr lang="el-GR" sz="3600" dirty="0">
                <a:latin typeface="Sylfaen" panose="010A0502050306030303" pitchFamily="18" charset="0"/>
              </a:rPr>
              <a:t>Ατομικές πληροφορίες</a:t>
            </a:r>
          </a:p>
        </p:txBody>
      </p:sp>
      <p:sp>
        <p:nvSpPr>
          <p:cNvPr id="4" name="Θέση περιεχομένου 3">
            <a:extLst>
              <a:ext uri="{FF2B5EF4-FFF2-40B4-BE49-F238E27FC236}">
                <a16:creationId xmlns:a16="http://schemas.microsoft.com/office/drawing/2014/main" xmlns="" id="{F7830ABA-C47F-987E-4F62-77D180133888}"/>
              </a:ext>
            </a:extLst>
          </p:cNvPr>
          <p:cNvSpPr>
            <a:spLocks noGrp="1"/>
          </p:cNvSpPr>
          <p:nvPr>
            <p:ph sz="half" idx="1"/>
          </p:nvPr>
        </p:nvSpPr>
        <p:spPr>
          <a:xfrm>
            <a:off x="446010" y="1027906"/>
            <a:ext cx="3117980" cy="2078879"/>
          </a:xfrm>
        </p:spPr>
        <p:txBody>
          <a:bodyPr>
            <a:normAutofit/>
          </a:bodyPr>
          <a:lstStyle/>
          <a:p>
            <a:r>
              <a:rPr lang="el-GR" sz="2000" dirty="0"/>
              <a:t>Αναστάσιος Παλτόγλου</a:t>
            </a:r>
          </a:p>
          <a:p>
            <a:pPr marL="0" indent="0" algn="just">
              <a:buNone/>
            </a:pPr>
            <a:r>
              <a:rPr lang="el-GR" sz="1800" dirty="0"/>
              <a:t>Το 1908 γεννήθηκε στο Αϊβαλί. Το 1922 ήρθε ως πρόσφυγας στη Νίκαια. Ήταν κουρέας. Παντρεύτηκε το 1936 και έκανε 4 παιδιά. Κοιμήθηκε το 1950.  </a:t>
            </a:r>
          </a:p>
        </p:txBody>
      </p:sp>
      <p:sp>
        <p:nvSpPr>
          <p:cNvPr id="5" name="Θέση περιεχομένου 4">
            <a:extLst>
              <a:ext uri="{FF2B5EF4-FFF2-40B4-BE49-F238E27FC236}">
                <a16:creationId xmlns:a16="http://schemas.microsoft.com/office/drawing/2014/main" xmlns="" id="{4BB018CD-E402-FE7E-4921-DF75E83C3665}"/>
              </a:ext>
            </a:extLst>
          </p:cNvPr>
          <p:cNvSpPr>
            <a:spLocks noGrp="1"/>
          </p:cNvSpPr>
          <p:nvPr>
            <p:ph sz="half" idx="2"/>
          </p:nvPr>
        </p:nvSpPr>
        <p:spPr>
          <a:xfrm>
            <a:off x="3956180" y="1690688"/>
            <a:ext cx="2696547" cy="2078879"/>
          </a:xfrm>
        </p:spPr>
        <p:txBody>
          <a:bodyPr>
            <a:normAutofit/>
          </a:bodyPr>
          <a:lstStyle/>
          <a:p>
            <a:r>
              <a:rPr lang="el-GR" sz="2000" dirty="0"/>
              <a:t>Μερόπη Χατζόγλου</a:t>
            </a:r>
          </a:p>
          <a:p>
            <a:pPr marL="0" indent="0" algn="just">
              <a:buNone/>
            </a:pPr>
            <a:r>
              <a:rPr lang="el-GR" sz="1800" dirty="0"/>
              <a:t>Το 1916 γεννήθηκε στην Αττάλεια. Το 1922 ήρθε ως πρόσφυγας στη Νίκαια. Ασχολούνταν με τα οικιακά. Κοιμήθηκε το 1997.</a:t>
            </a:r>
          </a:p>
        </p:txBody>
      </p:sp>
      <p:sp>
        <p:nvSpPr>
          <p:cNvPr id="6" name="TextBox 5">
            <a:extLst>
              <a:ext uri="{FF2B5EF4-FFF2-40B4-BE49-F238E27FC236}">
                <a16:creationId xmlns:a16="http://schemas.microsoft.com/office/drawing/2014/main" xmlns="" id="{D9657889-E240-5D5B-BEE7-E090F9FC0F5C}"/>
              </a:ext>
            </a:extLst>
          </p:cNvPr>
          <p:cNvSpPr txBox="1"/>
          <p:nvPr/>
        </p:nvSpPr>
        <p:spPr>
          <a:xfrm>
            <a:off x="6923313" y="1455787"/>
            <a:ext cx="2341984" cy="2908489"/>
          </a:xfrm>
          <a:prstGeom prst="rect">
            <a:avLst/>
          </a:prstGeom>
          <a:noFill/>
        </p:spPr>
        <p:txBody>
          <a:bodyPr wrap="square" rtlCol="0">
            <a:spAutoFit/>
          </a:bodyPr>
          <a:lstStyle/>
          <a:p>
            <a:pPr marL="285750" indent="-285750" algn="just">
              <a:buFont typeface="Arial" panose="020B0604020202020204" pitchFamily="34" charset="0"/>
              <a:buChar char="•"/>
            </a:pPr>
            <a:r>
              <a:rPr lang="el-GR" dirty="0"/>
              <a:t>Βασίλειος Ελευθερόπουλος</a:t>
            </a:r>
          </a:p>
          <a:p>
            <a:pPr marL="285750" indent="-285750" algn="just">
              <a:buFont typeface="Arial" panose="020B0604020202020204" pitchFamily="34" charset="0"/>
              <a:buChar char="•"/>
            </a:pPr>
            <a:endParaRPr lang="el-GR" sz="700" dirty="0"/>
          </a:p>
          <a:p>
            <a:pPr algn="just"/>
            <a:r>
              <a:rPr lang="el-GR" sz="1750" dirty="0"/>
              <a:t>Γεννήθηκε το 1898 στο Ουσάκ της Μ. Ασίας. Ήρθε ως πρόσφυγας στη Νίκαια. Εργάστηκε ως μηχανικός.</a:t>
            </a:r>
          </a:p>
          <a:p>
            <a:pPr algn="just"/>
            <a:r>
              <a:rPr lang="el-GR" sz="1750" dirty="0"/>
              <a:t>Παντρεύτηκε το 1936. Απέκτησε τρία παιδιά. Κοιμήθηκε το 1992.</a:t>
            </a:r>
          </a:p>
        </p:txBody>
      </p:sp>
      <p:sp>
        <p:nvSpPr>
          <p:cNvPr id="7" name="TextBox 6">
            <a:extLst>
              <a:ext uri="{FF2B5EF4-FFF2-40B4-BE49-F238E27FC236}">
                <a16:creationId xmlns:a16="http://schemas.microsoft.com/office/drawing/2014/main" xmlns="" id="{564CEC5B-95D7-A812-001A-77C83FC46FEF}"/>
              </a:ext>
            </a:extLst>
          </p:cNvPr>
          <p:cNvSpPr txBox="1"/>
          <p:nvPr/>
        </p:nvSpPr>
        <p:spPr>
          <a:xfrm>
            <a:off x="9545216" y="1616043"/>
            <a:ext cx="2267339" cy="1862048"/>
          </a:xfrm>
          <a:prstGeom prst="rect">
            <a:avLst/>
          </a:prstGeom>
          <a:noFill/>
        </p:spPr>
        <p:txBody>
          <a:bodyPr wrap="square" rtlCol="0">
            <a:spAutoFit/>
          </a:bodyPr>
          <a:lstStyle/>
          <a:p>
            <a:r>
              <a:rPr lang="el-GR" dirty="0"/>
              <a:t>Ελπίς Σπυρόγλου</a:t>
            </a:r>
          </a:p>
          <a:p>
            <a:endParaRPr lang="el-GR" sz="700" dirty="0"/>
          </a:p>
          <a:p>
            <a:r>
              <a:rPr lang="el-GR" dirty="0"/>
              <a:t>Το 1910 γεννήθηκε στη Σμύρνη. Το 1922 ήρθε ως πρόσφυγας στη Νίκαια. Κοιμήθηκε το 1948.</a:t>
            </a:r>
          </a:p>
        </p:txBody>
      </p:sp>
      <p:sp>
        <p:nvSpPr>
          <p:cNvPr id="8" name="TextBox 7">
            <a:extLst>
              <a:ext uri="{FF2B5EF4-FFF2-40B4-BE49-F238E27FC236}">
                <a16:creationId xmlns:a16="http://schemas.microsoft.com/office/drawing/2014/main" xmlns="" id="{0908D7AB-85BA-882B-0CC5-248CA537D076}"/>
              </a:ext>
            </a:extLst>
          </p:cNvPr>
          <p:cNvSpPr txBox="1"/>
          <p:nvPr/>
        </p:nvSpPr>
        <p:spPr>
          <a:xfrm>
            <a:off x="1091683" y="3041571"/>
            <a:ext cx="2864497" cy="3816429"/>
          </a:xfrm>
          <a:prstGeom prst="rect">
            <a:avLst/>
          </a:prstGeom>
          <a:noFill/>
        </p:spPr>
        <p:txBody>
          <a:bodyPr wrap="square" rtlCol="0">
            <a:spAutoFit/>
          </a:bodyPr>
          <a:lstStyle/>
          <a:p>
            <a:r>
              <a:rPr lang="el-GR" dirty="0"/>
              <a:t>Κλειώ Τσίρου</a:t>
            </a:r>
          </a:p>
          <a:p>
            <a:endParaRPr lang="el-GR" sz="800" dirty="0"/>
          </a:p>
          <a:p>
            <a:r>
              <a:rPr lang="el-GR" dirty="0"/>
              <a:t>Το 1916 γεννήθηκε στη Σμύρνη. Μεγάλωσε για κάποια χρόνια στο Ορφανοτροφείο της Σμύρνης. Το 1922, με την Καταστροφή πήγε στο Ορφανοτροφείο Σερρών. Το 1925 ενώνεται με την οικογένειά της. Το 1944 παντρεύτηκε και το 1947 απόκτησε ένα παιδί. Κοιμήθηκε το 1997.   </a:t>
            </a:r>
          </a:p>
        </p:txBody>
      </p:sp>
    </p:spTree>
    <p:extLst>
      <p:ext uri="{BB962C8B-B14F-4D97-AF65-F5344CB8AC3E}">
        <p14:creationId xmlns:p14="http://schemas.microsoft.com/office/powerpoint/2010/main" val="34391971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200</Words>
  <Application>Microsoft Office PowerPoint</Application>
  <PresentationFormat>Προσαρμογή</PresentationFormat>
  <Paragraphs>34</Paragraphs>
  <Slides>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Θέμα του Office</vt:lpstr>
      <vt:lpstr>ΤΟ ΟΙΚΟΓΕΝΕΙΑΚΟ ΜΟΥ ΔΕΝΤΡΟ </vt:lpstr>
      <vt:lpstr>Παρουσίαση του PowerPoint</vt:lpstr>
      <vt:lpstr>Ατομικές πληροφορίες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ΟΙΚΟΓΕΝΕΙΑΚΟ ΜΟΥ ΔΕΝΤΡΟ</dc:title>
  <dc:creator>phoenix gnome</dc:creator>
  <cp:lastModifiedBy>User</cp:lastModifiedBy>
  <cp:revision>4</cp:revision>
  <dcterms:created xsi:type="dcterms:W3CDTF">2022-05-03T12:44:32Z</dcterms:created>
  <dcterms:modified xsi:type="dcterms:W3CDTF">2022-05-03T20:09:17Z</dcterms:modified>
</cp:coreProperties>
</file>